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67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請求済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請求済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請求済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請求済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請求済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請求済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93505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請求済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62996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請求済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D36382D-98C1-0A22-3362-2ABAADAE7958}"/>
              </a:ext>
            </a:extLst>
          </p:cNvPr>
          <p:cNvGrpSpPr/>
          <p:nvPr/>
        </p:nvGrpSpPr>
        <p:grpSpPr>
          <a:xfrm>
            <a:off x="863787" y="5394357"/>
            <a:ext cx="1252396" cy="1557858"/>
            <a:chOff x="4771584" y="826770"/>
            <a:chExt cx="1822450" cy="2266950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52FDDE13-B649-BCD0-8C8B-6F7B36DD6F05}"/>
                </a:ext>
              </a:extLst>
            </p:cNvPr>
            <p:cNvSpPr/>
            <p:nvPr/>
          </p:nvSpPr>
          <p:spPr>
            <a:xfrm>
              <a:off x="4771584" y="826770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48FC477-CEB7-18EB-C189-FD66172099B0}"/>
                </a:ext>
              </a:extLst>
            </p:cNvPr>
            <p:cNvSpPr/>
            <p:nvPr/>
          </p:nvSpPr>
          <p:spPr>
            <a:xfrm>
              <a:off x="5230372" y="2080117"/>
              <a:ext cx="904875" cy="904875"/>
            </a:xfrm>
            <a:custGeom>
              <a:avLst/>
              <a:gdLst>
                <a:gd name="csX0" fmla="*/ 110108 w 904875"/>
                <a:gd name="csY0" fmla="*/ 44445 h 904875"/>
                <a:gd name="csX1" fmla="*/ 49213 w 904875"/>
                <a:gd name="csY1" fmla="*/ 105340 h 904875"/>
                <a:gd name="csX2" fmla="*/ 49213 w 904875"/>
                <a:gd name="csY2" fmla="*/ 799534 h 904875"/>
                <a:gd name="csX3" fmla="*/ 110108 w 904875"/>
                <a:gd name="csY3" fmla="*/ 860429 h 904875"/>
                <a:gd name="csX4" fmla="*/ 794767 w 904875"/>
                <a:gd name="csY4" fmla="*/ 860429 h 904875"/>
                <a:gd name="csX5" fmla="*/ 855662 w 904875"/>
                <a:gd name="csY5" fmla="*/ 799534 h 904875"/>
                <a:gd name="csX6" fmla="*/ 855662 w 904875"/>
                <a:gd name="csY6" fmla="*/ 105340 h 904875"/>
                <a:gd name="csX7" fmla="*/ 794767 w 904875"/>
                <a:gd name="csY7" fmla="*/ 44445 h 904875"/>
                <a:gd name="csX8" fmla="*/ 100016 w 904875"/>
                <a:gd name="csY8" fmla="*/ 0 h 904875"/>
                <a:gd name="csX9" fmla="*/ 804859 w 904875"/>
                <a:gd name="csY9" fmla="*/ 0 h 904875"/>
                <a:gd name="csX10" fmla="*/ 904875 w 904875"/>
                <a:gd name="csY10" fmla="*/ 100016 h 904875"/>
                <a:gd name="csX11" fmla="*/ 904875 w 904875"/>
                <a:gd name="csY11" fmla="*/ 804859 h 904875"/>
                <a:gd name="csX12" fmla="*/ 804859 w 904875"/>
                <a:gd name="csY12" fmla="*/ 904875 h 904875"/>
                <a:gd name="csX13" fmla="*/ 100016 w 904875"/>
                <a:gd name="csY13" fmla="*/ 904875 h 904875"/>
                <a:gd name="csX14" fmla="*/ 0 w 904875"/>
                <a:gd name="csY14" fmla="*/ 804859 h 904875"/>
                <a:gd name="csX15" fmla="*/ 0 w 904875"/>
                <a:gd name="csY15" fmla="*/ 100016 h 904875"/>
                <a:gd name="csX16" fmla="*/ 100016 w 904875"/>
                <a:gd name="csY16" fmla="*/ 0 h 904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904875" h="904875">
                  <a:moveTo>
                    <a:pt x="110108" y="44445"/>
                  </a:moveTo>
                  <a:cubicBezTo>
                    <a:pt x="76477" y="44445"/>
                    <a:pt x="49213" y="71709"/>
                    <a:pt x="49213" y="105340"/>
                  </a:cubicBezTo>
                  <a:lnTo>
                    <a:pt x="49213" y="799534"/>
                  </a:lnTo>
                  <a:cubicBezTo>
                    <a:pt x="49213" y="833165"/>
                    <a:pt x="76477" y="860429"/>
                    <a:pt x="110108" y="860429"/>
                  </a:cubicBezTo>
                  <a:lnTo>
                    <a:pt x="794767" y="860429"/>
                  </a:lnTo>
                  <a:cubicBezTo>
                    <a:pt x="828398" y="860429"/>
                    <a:pt x="855662" y="833165"/>
                    <a:pt x="855662" y="799534"/>
                  </a:cubicBezTo>
                  <a:lnTo>
                    <a:pt x="855662" y="105340"/>
                  </a:lnTo>
                  <a:cubicBezTo>
                    <a:pt x="855662" y="71709"/>
                    <a:pt x="828398" y="44445"/>
                    <a:pt x="794767" y="44445"/>
                  </a:cubicBezTo>
                  <a:close/>
                  <a:moveTo>
                    <a:pt x="100016" y="0"/>
                  </a:moveTo>
                  <a:lnTo>
                    <a:pt x="804859" y="0"/>
                  </a:lnTo>
                  <a:cubicBezTo>
                    <a:pt x="860096" y="0"/>
                    <a:pt x="904875" y="44779"/>
                    <a:pt x="904875" y="100016"/>
                  </a:cubicBezTo>
                  <a:lnTo>
                    <a:pt x="904875" y="804859"/>
                  </a:lnTo>
                  <a:cubicBezTo>
                    <a:pt x="904875" y="860096"/>
                    <a:pt x="860096" y="904875"/>
                    <a:pt x="804859" y="904875"/>
                  </a:cubicBezTo>
                  <a:lnTo>
                    <a:pt x="100016" y="904875"/>
                  </a:lnTo>
                  <a:cubicBezTo>
                    <a:pt x="44779" y="904875"/>
                    <a:pt x="0" y="860096"/>
                    <a:pt x="0" y="804859"/>
                  </a:cubicBezTo>
                  <a:lnTo>
                    <a:pt x="0" y="100016"/>
                  </a:lnTo>
                  <a:cubicBezTo>
                    <a:pt x="0" y="44779"/>
                    <a:pt x="44779" y="0"/>
                    <a:pt x="1000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BBF800D-38B8-52F0-0C30-AA00F440ACFF}"/>
                </a:ext>
              </a:extLst>
            </p:cNvPr>
            <p:cNvSpPr/>
            <p:nvPr/>
          </p:nvSpPr>
          <p:spPr>
            <a:xfrm>
              <a:off x="5317615" y="2301379"/>
              <a:ext cx="730388" cy="51552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7F92D21-53CB-616C-C2AE-B09A9A4BDB62}"/>
                </a:ext>
              </a:extLst>
            </p:cNvPr>
            <p:cNvSpPr/>
            <p:nvPr/>
          </p:nvSpPr>
          <p:spPr>
            <a:xfrm>
              <a:off x="5301300" y="986944"/>
              <a:ext cx="763019" cy="932999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CD54514-24E0-FF08-0C49-EFF48A6F4D86}"/>
              </a:ext>
            </a:extLst>
          </p:cNvPr>
          <p:cNvGrpSpPr/>
          <p:nvPr/>
        </p:nvGrpSpPr>
        <p:grpSpPr>
          <a:xfrm rot="10800000">
            <a:off x="4824937" y="3016794"/>
            <a:ext cx="1252396" cy="1557858"/>
            <a:chOff x="4771584" y="826770"/>
            <a:chExt cx="1822450" cy="2266950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746E316E-56A7-6BBF-130B-07A5777B255E}"/>
                </a:ext>
              </a:extLst>
            </p:cNvPr>
            <p:cNvSpPr/>
            <p:nvPr/>
          </p:nvSpPr>
          <p:spPr>
            <a:xfrm>
              <a:off x="4771584" y="826770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EC43605C-B90E-5E7D-B93E-F1835383FEF2}"/>
                </a:ext>
              </a:extLst>
            </p:cNvPr>
            <p:cNvSpPr/>
            <p:nvPr/>
          </p:nvSpPr>
          <p:spPr>
            <a:xfrm>
              <a:off x="5230372" y="2080117"/>
              <a:ext cx="904875" cy="904875"/>
            </a:xfrm>
            <a:custGeom>
              <a:avLst/>
              <a:gdLst>
                <a:gd name="csX0" fmla="*/ 110108 w 904875"/>
                <a:gd name="csY0" fmla="*/ 44445 h 904875"/>
                <a:gd name="csX1" fmla="*/ 49213 w 904875"/>
                <a:gd name="csY1" fmla="*/ 105340 h 904875"/>
                <a:gd name="csX2" fmla="*/ 49213 w 904875"/>
                <a:gd name="csY2" fmla="*/ 799534 h 904875"/>
                <a:gd name="csX3" fmla="*/ 110108 w 904875"/>
                <a:gd name="csY3" fmla="*/ 860429 h 904875"/>
                <a:gd name="csX4" fmla="*/ 794767 w 904875"/>
                <a:gd name="csY4" fmla="*/ 860429 h 904875"/>
                <a:gd name="csX5" fmla="*/ 855662 w 904875"/>
                <a:gd name="csY5" fmla="*/ 799534 h 904875"/>
                <a:gd name="csX6" fmla="*/ 855662 w 904875"/>
                <a:gd name="csY6" fmla="*/ 105340 h 904875"/>
                <a:gd name="csX7" fmla="*/ 794767 w 904875"/>
                <a:gd name="csY7" fmla="*/ 44445 h 904875"/>
                <a:gd name="csX8" fmla="*/ 100016 w 904875"/>
                <a:gd name="csY8" fmla="*/ 0 h 904875"/>
                <a:gd name="csX9" fmla="*/ 804859 w 904875"/>
                <a:gd name="csY9" fmla="*/ 0 h 904875"/>
                <a:gd name="csX10" fmla="*/ 904875 w 904875"/>
                <a:gd name="csY10" fmla="*/ 100016 h 904875"/>
                <a:gd name="csX11" fmla="*/ 904875 w 904875"/>
                <a:gd name="csY11" fmla="*/ 804859 h 904875"/>
                <a:gd name="csX12" fmla="*/ 804859 w 904875"/>
                <a:gd name="csY12" fmla="*/ 904875 h 904875"/>
                <a:gd name="csX13" fmla="*/ 100016 w 904875"/>
                <a:gd name="csY13" fmla="*/ 904875 h 904875"/>
                <a:gd name="csX14" fmla="*/ 0 w 904875"/>
                <a:gd name="csY14" fmla="*/ 804859 h 904875"/>
                <a:gd name="csX15" fmla="*/ 0 w 904875"/>
                <a:gd name="csY15" fmla="*/ 100016 h 904875"/>
                <a:gd name="csX16" fmla="*/ 100016 w 904875"/>
                <a:gd name="csY16" fmla="*/ 0 h 904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904875" h="904875">
                  <a:moveTo>
                    <a:pt x="110108" y="44445"/>
                  </a:moveTo>
                  <a:cubicBezTo>
                    <a:pt x="76477" y="44445"/>
                    <a:pt x="49213" y="71709"/>
                    <a:pt x="49213" y="105340"/>
                  </a:cubicBezTo>
                  <a:lnTo>
                    <a:pt x="49213" y="799534"/>
                  </a:lnTo>
                  <a:cubicBezTo>
                    <a:pt x="49213" y="833165"/>
                    <a:pt x="76477" y="860429"/>
                    <a:pt x="110108" y="860429"/>
                  </a:cubicBezTo>
                  <a:lnTo>
                    <a:pt x="794767" y="860429"/>
                  </a:lnTo>
                  <a:cubicBezTo>
                    <a:pt x="828398" y="860429"/>
                    <a:pt x="855662" y="833165"/>
                    <a:pt x="855662" y="799534"/>
                  </a:cubicBezTo>
                  <a:lnTo>
                    <a:pt x="855662" y="105340"/>
                  </a:lnTo>
                  <a:cubicBezTo>
                    <a:pt x="855662" y="71709"/>
                    <a:pt x="828398" y="44445"/>
                    <a:pt x="794767" y="44445"/>
                  </a:cubicBezTo>
                  <a:close/>
                  <a:moveTo>
                    <a:pt x="100016" y="0"/>
                  </a:moveTo>
                  <a:lnTo>
                    <a:pt x="804859" y="0"/>
                  </a:lnTo>
                  <a:cubicBezTo>
                    <a:pt x="860096" y="0"/>
                    <a:pt x="904875" y="44779"/>
                    <a:pt x="904875" y="100016"/>
                  </a:cubicBezTo>
                  <a:lnTo>
                    <a:pt x="904875" y="804859"/>
                  </a:lnTo>
                  <a:cubicBezTo>
                    <a:pt x="904875" y="860096"/>
                    <a:pt x="860096" y="904875"/>
                    <a:pt x="804859" y="904875"/>
                  </a:cubicBezTo>
                  <a:lnTo>
                    <a:pt x="100016" y="904875"/>
                  </a:lnTo>
                  <a:cubicBezTo>
                    <a:pt x="44779" y="904875"/>
                    <a:pt x="0" y="860096"/>
                    <a:pt x="0" y="804859"/>
                  </a:cubicBezTo>
                  <a:lnTo>
                    <a:pt x="0" y="100016"/>
                  </a:lnTo>
                  <a:cubicBezTo>
                    <a:pt x="0" y="44779"/>
                    <a:pt x="44779" y="0"/>
                    <a:pt x="1000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4D9418A-5FF9-6C79-A463-7AC3B03CBFA4}"/>
                </a:ext>
              </a:extLst>
            </p:cNvPr>
            <p:cNvSpPr/>
            <p:nvPr/>
          </p:nvSpPr>
          <p:spPr>
            <a:xfrm>
              <a:off x="5317615" y="2301379"/>
              <a:ext cx="730388" cy="51552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20121C3-FCDA-FD26-0D42-7B14C719C79E}"/>
                </a:ext>
              </a:extLst>
            </p:cNvPr>
            <p:cNvSpPr/>
            <p:nvPr/>
          </p:nvSpPr>
          <p:spPr>
            <a:xfrm>
              <a:off x="5301300" y="986944"/>
              <a:ext cx="763019" cy="932999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請求済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請求済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請求済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177576" y="3929446"/>
              <a:ext cx="250286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Invoiced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請求済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177557" y="3929446"/>
              <a:ext cx="250286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Invoiced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543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std0197_請求済</dc:title>
  <dc:subject>std0197_請求済</dc:subject>
  <dc:creator>でじけろお</dc:creator>
  <cp:revision>1</cp:revision>
  <dcterms:created xsi:type="dcterms:W3CDTF">2018-05-20T00:31:01Z</dcterms:created>
  <dcterms:modified xsi:type="dcterms:W3CDTF">2026-02-01T16:33:15Z</dcterms:modified>
  <cp:version>1</cp:version>
</cp:coreProperties>
</file>