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64" r:id="rId3"/>
    <p:sldId id="259" r:id="rId4"/>
    <p:sldId id="265" r:id="rId5"/>
    <p:sldId id="257" r:id="rId6"/>
    <p:sldId id="263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73" d="100"/>
          <a:sy n="73" d="100"/>
        </p:scale>
        <p:origin x="2670" y="2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2/2/2026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1124526" y="5512216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078E5C-68F2-EF8F-F1F8-BC42B2A33425}"/>
              </a:ext>
            </a:extLst>
          </p:cNvPr>
          <p:cNvSpPr txBox="1"/>
          <p:nvPr/>
        </p:nvSpPr>
        <p:spPr>
          <a:xfrm rot="10800000">
            <a:off x="1124526" y="2610465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00EAC9D-794D-8DAF-0859-961655C7D0F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F549E05-3A3A-7B3B-5E6F-C05B487CE433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A7EB29F7-06DB-FCD7-85D4-E4BAE17A2924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3C2EC193-0463-DD86-F831-76FA4BE7127E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C362023-4572-0B6D-C1A2-8D72CF967827}"/>
              </a:ext>
            </a:extLst>
          </p:cNvPr>
          <p:cNvSpPr txBox="1"/>
          <p:nvPr/>
        </p:nvSpPr>
        <p:spPr>
          <a:xfrm>
            <a:off x="1124526" y="5512216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115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02B5FF0-C87C-3D19-86E5-719AFBAA2454}"/>
              </a:ext>
            </a:extLst>
          </p:cNvPr>
          <p:cNvSpPr txBox="1"/>
          <p:nvPr/>
        </p:nvSpPr>
        <p:spPr>
          <a:xfrm rot="10800000">
            <a:off x="1124526" y="2610465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115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040740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2380442" y="5450677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CEB448BB-008C-2CD7-D1F1-99E3B838DFEC}"/>
              </a:ext>
            </a:extLst>
          </p:cNvPr>
          <p:cNvSpPr txBox="1"/>
          <p:nvPr/>
        </p:nvSpPr>
        <p:spPr>
          <a:xfrm rot="10800000">
            <a:off x="599572" y="2885663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8" name="フリーフォーム: 図形 37">
            <a:extLst>
              <a:ext uri="{FF2B5EF4-FFF2-40B4-BE49-F238E27FC236}">
                <a16:creationId xmlns:a16="http://schemas.microsoft.com/office/drawing/2014/main" id="{A441BE04-6DC0-1FFE-216E-6DEE5DE776BA}"/>
              </a:ext>
            </a:extLst>
          </p:cNvPr>
          <p:cNvSpPr/>
          <p:nvPr/>
        </p:nvSpPr>
        <p:spPr>
          <a:xfrm>
            <a:off x="599571" y="5275554"/>
            <a:ext cx="1651032" cy="1651030"/>
          </a:xfrm>
          <a:custGeom>
            <a:avLst/>
            <a:gdLst>
              <a:gd name="csX0" fmla="*/ 1373650 w 1651032"/>
              <a:gd name="csY0" fmla="*/ 345010 h 1651030"/>
              <a:gd name="csX1" fmla="*/ 1467436 w 1651032"/>
              <a:gd name="csY1" fmla="*/ 383858 h 1651030"/>
              <a:gd name="csX2" fmla="*/ 1467436 w 1651032"/>
              <a:gd name="csY2" fmla="*/ 571433 h 1651030"/>
              <a:gd name="csX3" fmla="*/ 771695 w 1651032"/>
              <a:gd name="csY3" fmla="*/ 1267172 h 1651030"/>
              <a:gd name="csX4" fmla="*/ 584120 w 1651032"/>
              <a:gd name="csY4" fmla="*/ 1267172 h 1651030"/>
              <a:gd name="csX5" fmla="*/ 582316 w 1651032"/>
              <a:gd name="csY5" fmla="*/ 1264455 h 1651030"/>
              <a:gd name="csX6" fmla="*/ 576029 w 1651032"/>
              <a:gd name="csY6" fmla="*/ 1260279 h 1651030"/>
              <a:gd name="csX7" fmla="*/ 183595 w 1651032"/>
              <a:gd name="csY7" fmla="*/ 867846 h 1651030"/>
              <a:gd name="csX8" fmla="*/ 183595 w 1651032"/>
              <a:gd name="csY8" fmla="*/ 680272 h 1651030"/>
              <a:gd name="csX9" fmla="*/ 371169 w 1651032"/>
              <a:gd name="csY9" fmla="*/ 680272 h 1651030"/>
              <a:gd name="csX10" fmla="*/ 677308 w 1651032"/>
              <a:gd name="csY10" fmla="*/ 986410 h 1651030"/>
              <a:gd name="csX11" fmla="*/ 1279862 w 1651032"/>
              <a:gd name="csY11" fmla="*/ 383858 h 1651030"/>
              <a:gd name="csX12" fmla="*/ 1373650 w 1651032"/>
              <a:gd name="csY12" fmla="*/ 345010 h 1651030"/>
              <a:gd name="csX13" fmla="*/ 184175 w 1651032"/>
              <a:gd name="csY13" fmla="*/ 83172 h 1651030"/>
              <a:gd name="csX14" fmla="*/ 83172 w 1651032"/>
              <a:gd name="csY14" fmla="*/ 184175 h 1651030"/>
              <a:gd name="csX15" fmla="*/ 83172 w 1651032"/>
              <a:gd name="csY15" fmla="*/ 1466854 h 1651030"/>
              <a:gd name="csX16" fmla="*/ 184175 w 1651032"/>
              <a:gd name="csY16" fmla="*/ 1567857 h 1651030"/>
              <a:gd name="csX17" fmla="*/ 1466856 w 1651032"/>
              <a:gd name="csY17" fmla="*/ 1567857 h 1651030"/>
              <a:gd name="csX18" fmla="*/ 1567859 w 1651032"/>
              <a:gd name="csY18" fmla="*/ 1466854 h 1651030"/>
              <a:gd name="csX19" fmla="*/ 1567859 w 1651032"/>
              <a:gd name="csY19" fmla="*/ 184175 h 1651030"/>
              <a:gd name="csX20" fmla="*/ 1466856 w 1651032"/>
              <a:gd name="csY20" fmla="*/ 83172 h 1651030"/>
              <a:gd name="csX21" fmla="*/ 183314 w 1651032"/>
              <a:gd name="csY21" fmla="*/ 0 h 1651030"/>
              <a:gd name="csX22" fmla="*/ 1467718 w 1651032"/>
              <a:gd name="csY22" fmla="*/ 0 h 1651030"/>
              <a:gd name="csX23" fmla="*/ 1651032 w 1651032"/>
              <a:gd name="csY23" fmla="*/ 183314 h 1651030"/>
              <a:gd name="csX24" fmla="*/ 1651032 w 1651032"/>
              <a:gd name="csY24" fmla="*/ 1467716 h 1651030"/>
              <a:gd name="csX25" fmla="*/ 1467718 w 1651032"/>
              <a:gd name="csY25" fmla="*/ 1651030 h 1651030"/>
              <a:gd name="csX26" fmla="*/ 183314 w 1651032"/>
              <a:gd name="csY26" fmla="*/ 1651030 h 1651030"/>
              <a:gd name="csX27" fmla="*/ 0 w 1651032"/>
              <a:gd name="csY27" fmla="*/ 1467716 h 1651030"/>
              <a:gd name="csX28" fmla="*/ 0 w 1651032"/>
              <a:gd name="csY28" fmla="*/ 183314 h 1651030"/>
              <a:gd name="csX29" fmla="*/ 183314 w 1651032"/>
              <a:gd name="csY29" fmla="*/ 0 h 165103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</a:cxnLst>
            <a:rect l="l" t="t" r="r" b="b"/>
            <a:pathLst>
              <a:path w="1651032" h="1651030">
                <a:moveTo>
                  <a:pt x="1373650" y="345010"/>
                </a:moveTo>
                <a:cubicBezTo>
                  <a:pt x="1407593" y="345010"/>
                  <a:pt x="1441538" y="357960"/>
                  <a:pt x="1467436" y="383858"/>
                </a:cubicBezTo>
                <a:cubicBezTo>
                  <a:pt x="1519233" y="435655"/>
                  <a:pt x="1519233" y="519635"/>
                  <a:pt x="1467436" y="571433"/>
                </a:cubicBezTo>
                <a:lnTo>
                  <a:pt x="771695" y="1267172"/>
                </a:lnTo>
                <a:cubicBezTo>
                  <a:pt x="719897" y="1318969"/>
                  <a:pt x="635919" y="1318969"/>
                  <a:pt x="584120" y="1267172"/>
                </a:cubicBezTo>
                <a:lnTo>
                  <a:pt x="582316" y="1264455"/>
                </a:lnTo>
                <a:lnTo>
                  <a:pt x="576029" y="1260279"/>
                </a:lnTo>
                <a:lnTo>
                  <a:pt x="183595" y="867846"/>
                </a:lnTo>
                <a:cubicBezTo>
                  <a:pt x="131798" y="816048"/>
                  <a:pt x="131798" y="732069"/>
                  <a:pt x="183595" y="680272"/>
                </a:cubicBezTo>
                <a:cubicBezTo>
                  <a:pt x="235392" y="628475"/>
                  <a:pt x="319372" y="628475"/>
                  <a:pt x="371169" y="680272"/>
                </a:cubicBezTo>
                <a:lnTo>
                  <a:pt x="677308" y="986410"/>
                </a:lnTo>
                <a:lnTo>
                  <a:pt x="1279862" y="383858"/>
                </a:lnTo>
                <a:cubicBezTo>
                  <a:pt x="1305761" y="357959"/>
                  <a:pt x="1339705" y="345010"/>
                  <a:pt x="1373650" y="345010"/>
                </a:cubicBezTo>
                <a:close/>
                <a:moveTo>
                  <a:pt x="184175" y="83172"/>
                </a:moveTo>
                <a:cubicBezTo>
                  <a:pt x="128393" y="83172"/>
                  <a:pt x="83172" y="128393"/>
                  <a:pt x="83172" y="184175"/>
                </a:cubicBezTo>
                <a:lnTo>
                  <a:pt x="83172" y="1466854"/>
                </a:lnTo>
                <a:cubicBezTo>
                  <a:pt x="83172" y="1522636"/>
                  <a:pt x="128393" y="1567857"/>
                  <a:pt x="184175" y="1567857"/>
                </a:cubicBezTo>
                <a:lnTo>
                  <a:pt x="1466856" y="1567857"/>
                </a:lnTo>
                <a:cubicBezTo>
                  <a:pt x="1522638" y="1567857"/>
                  <a:pt x="1567859" y="1522636"/>
                  <a:pt x="1567859" y="1466854"/>
                </a:cubicBezTo>
                <a:lnTo>
                  <a:pt x="1567859" y="184175"/>
                </a:lnTo>
                <a:cubicBezTo>
                  <a:pt x="1567859" y="128393"/>
                  <a:pt x="1522638" y="83172"/>
                  <a:pt x="1466856" y="83172"/>
                </a:cubicBezTo>
                <a:close/>
                <a:moveTo>
                  <a:pt x="183314" y="0"/>
                </a:moveTo>
                <a:lnTo>
                  <a:pt x="1467718" y="0"/>
                </a:lnTo>
                <a:cubicBezTo>
                  <a:pt x="1568960" y="0"/>
                  <a:pt x="1651032" y="82072"/>
                  <a:pt x="1651032" y="183314"/>
                </a:cubicBezTo>
                <a:lnTo>
                  <a:pt x="1651032" y="1467716"/>
                </a:lnTo>
                <a:cubicBezTo>
                  <a:pt x="1651032" y="1568958"/>
                  <a:pt x="1568960" y="1651030"/>
                  <a:pt x="1467718" y="1651030"/>
                </a:cubicBezTo>
                <a:lnTo>
                  <a:pt x="183314" y="1651030"/>
                </a:lnTo>
                <a:cubicBezTo>
                  <a:pt x="82072" y="1651030"/>
                  <a:pt x="0" y="1568958"/>
                  <a:pt x="0" y="1467716"/>
                </a:cubicBezTo>
                <a:lnTo>
                  <a:pt x="0" y="183314"/>
                </a:lnTo>
                <a:cubicBezTo>
                  <a:pt x="0" y="82072"/>
                  <a:pt x="82072" y="0"/>
                  <a:pt x="183314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9" name="フリーフォーム: 図形 38">
            <a:extLst>
              <a:ext uri="{FF2B5EF4-FFF2-40B4-BE49-F238E27FC236}">
                <a16:creationId xmlns:a16="http://schemas.microsoft.com/office/drawing/2014/main" id="{E28F181A-8F0E-1B1A-7878-B6165AFA78FD}"/>
              </a:ext>
            </a:extLst>
          </p:cNvPr>
          <p:cNvSpPr/>
          <p:nvPr/>
        </p:nvSpPr>
        <p:spPr>
          <a:xfrm rot="10800000">
            <a:off x="4607396" y="2979417"/>
            <a:ext cx="1651032" cy="1651030"/>
          </a:xfrm>
          <a:custGeom>
            <a:avLst/>
            <a:gdLst>
              <a:gd name="csX0" fmla="*/ 1373650 w 1651032"/>
              <a:gd name="csY0" fmla="*/ 345010 h 1651030"/>
              <a:gd name="csX1" fmla="*/ 1467436 w 1651032"/>
              <a:gd name="csY1" fmla="*/ 383858 h 1651030"/>
              <a:gd name="csX2" fmla="*/ 1467436 w 1651032"/>
              <a:gd name="csY2" fmla="*/ 571433 h 1651030"/>
              <a:gd name="csX3" fmla="*/ 771695 w 1651032"/>
              <a:gd name="csY3" fmla="*/ 1267172 h 1651030"/>
              <a:gd name="csX4" fmla="*/ 584120 w 1651032"/>
              <a:gd name="csY4" fmla="*/ 1267172 h 1651030"/>
              <a:gd name="csX5" fmla="*/ 582316 w 1651032"/>
              <a:gd name="csY5" fmla="*/ 1264455 h 1651030"/>
              <a:gd name="csX6" fmla="*/ 576029 w 1651032"/>
              <a:gd name="csY6" fmla="*/ 1260279 h 1651030"/>
              <a:gd name="csX7" fmla="*/ 183595 w 1651032"/>
              <a:gd name="csY7" fmla="*/ 867846 h 1651030"/>
              <a:gd name="csX8" fmla="*/ 183595 w 1651032"/>
              <a:gd name="csY8" fmla="*/ 680272 h 1651030"/>
              <a:gd name="csX9" fmla="*/ 371169 w 1651032"/>
              <a:gd name="csY9" fmla="*/ 680272 h 1651030"/>
              <a:gd name="csX10" fmla="*/ 677308 w 1651032"/>
              <a:gd name="csY10" fmla="*/ 986410 h 1651030"/>
              <a:gd name="csX11" fmla="*/ 1279862 w 1651032"/>
              <a:gd name="csY11" fmla="*/ 383858 h 1651030"/>
              <a:gd name="csX12" fmla="*/ 1373650 w 1651032"/>
              <a:gd name="csY12" fmla="*/ 345010 h 1651030"/>
              <a:gd name="csX13" fmla="*/ 184175 w 1651032"/>
              <a:gd name="csY13" fmla="*/ 83172 h 1651030"/>
              <a:gd name="csX14" fmla="*/ 83172 w 1651032"/>
              <a:gd name="csY14" fmla="*/ 184175 h 1651030"/>
              <a:gd name="csX15" fmla="*/ 83172 w 1651032"/>
              <a:gd name="csY15" fmla="*/ 1466854 h 1651030"/>
              <a:gd name="csX16" fmla="*/ 184175 w 1651032"/>
              <a:gd name="csY16" fmla="*/ 1567857 h 1651030"/>
              <a:gd name="csX17" fmla="*/ 1466856 w 1651032"/>
              <a:gd name="csY17" fmla="*/ 1567857 h 1651030"/>
              <a:gd name="csX18" fmla="*/ 1567859 w 1651032"/>
              <a:gd name="csY18" fmla="*/ 1466854 h 1651030"/>
              <a:gd name="csX19" fmla="*/ 1567859 w 1651032"/>
              <a:gd name="csY19" fmla="*/ 184175 h 1651030"/>
              <a:gd name="csX20" fmla="*/ 1466856 w 1651032"/>
              <a:gd name="csY20" fmla="*/ 83172 h 1651030"/>
              <a:gd name="csX21" fmla="*/ 183314 w 1651032"/>
              <a:gd name="csY21" fmla="*/ 0 h 1651030"/>
              <a:gd name="csX22" fmla="*/ 1467718 w 1651032"/>
              <a:gd name="csY22" fmla="*/ 0 h 1651030"/>
              <a:gd name="csX23" fmla="*/ 1651032 w 1651032"/>
              <a:gd name="csY23" fmla="*/ 183314 h 1651030"/>
              <a:gd name="csX24" fmla="*/ 1651032 w 1651032"/>
              <a:gd name="csY24" fmla="*/ 1467716 h 1651030"/>
              <a:gd name="csX25" fmla="*/ 1467718 w 1651032"/>
              <a:gd name="csY25" fmla="*/ 1651030 h 1651030"/>
              <a:gd name="csX26" fmla="*/ 183314 w 1651032"/>
              <a:gd name="csY26" fmla="*/ 1651030 h 1651030"/>
              <a:gd name="csX27" fmla="*/ 0 w 1651032"/>
              <a:gd name="csY27" fmla="*/ 1467716 h 1651030"/>
              <a:gd name="csX28" fmla="*/ 0 w 1651032"/>
              <a:gd name="csY28" fmla="*/ 183314 h 1651030"/>
              <a:gd name="csX29" fmla="*/ 183314 w 1651032"/>
              <a:gd name="csY29" fmla="*/ 0 h 165103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</a:cxnLst>
            <a:rect l="l" t="t" r="r" b="b"/>
            <a:pathLst>
              <a:path w="1651032" h="1651030">
                <a:moveTo>
                  <a:pt x="1373650" y="345010"/>
                </a:moveTo>
                <a:cubicBezTo>
                  <a:pt x="1407593" y="345010"/>
                  <a:pt x="1441538" y="357960"/>
                  <a:pt x="1467436" y="383858"/>
                </a:cubicBezTo>
                <a:cubicBezTo>
                  <a:pt x="1519233" y="435655"/>
                  <a:pt x="1519233" y="519635"/>
                  <a:pt x="1467436" y="571433"/>
                </a:cubicBezTo>
                <a:lnTo>
                  <a:pt x="771695" y="1267172"/>
                </a:lnTo>
                <a:cubicBezTo>
                  <a:pt x="719897" y="1318969"/>
                  <a:pt x="635919" y="1318969"/>
                  <a:pt x="584120" y="1267172"/>
                </a:cubicBezTo>
                <a:lnTo>
                  <a:pt x="582316" y="1264455"/>
                </a:lnTo>
                <a:lnTo>
                  <a:pt x="576029" y="1260279"/>
                </a:lnTo>
                <a:lnTo>
                  <a:pt x="183595" y="867846"/>
                </a:lnTo>
                <a:cubicBezTo>
                  <a:pt x="131798" y="816048"/>
                  <a:pt x="131798" y="732069"/>
                  <a:pt x="183595" y="680272"/>
                </a:cubicBezTo>
                <a:cubicBezTo>
                  <a:pt x="235392" y="628475"/>
                  <a:pt x="319372" y="628475"/>
                  <a:pt x="371169" y="680272"/>
                </a:cubicBezTo>
                <a:lnTo>
                  <a:pt x="677308" y="986410"/>
                </a:lnTo>
                <a:lnTo>
                  <a:pt x="1279862" y="383858"/>
                </a:lnTo>
                <a:cubicBezTo>
                  <a:pt x="1305761" y="357959"/>
                  <a:pt x="1339705" y="345010"/>
                  <a:pt x="1373650" y="345010"/>
                </a:cubicBezTo>
                <a:close/>
                <a:moveTo>
                  <a:pt x="184175" y="83172"/>
                </a:moveTo>
                <a:cubicBezTo>
                  <a:pt x="128393" y="83172"/>
                  <a:pt x="83172" y="128393"/>
                  <a:pt x="83172" y="184175"/>
                </a:cubicBezTo>
                <a:lnTo>
                  <a:pt x="83172" y="1466854"/>
                </a:lnTo>
                <a:cubicBezTo>
                  <a:pt x="83172" y="1522636"/>
                  <a:pt x="128393" y="1567857"/>
                  <a:pt x="184175" y="1567857"/>
                </a:cubicBezTo>
                <a:lnTo>
                  <a:pt x="1466856" y="1567857"/>
                </a:lnTo>
                <a:cubicBezTo>
                  <a:pt x="1522638" y="1567857"/>
                  <a:pt x="1567859" y="1522636"/>
                  <a:pt x="1567859" y="1466854"/>
                </a:cubicBezTo>
                <a:lnTo>
                  <a:pt x="1567859" y="184175"/>
                </a:lnTo>
                <a:cubicBezTo>
                  <a:pt x="1567859" y="128393"/>
                  <a:pt x="1522638" y="83172"/>
                  <a:pt x="1466856" y="83172"/>
                </a:cubicBezTo>
                <a:close/>
                <a:moveTo>
                  <a:pt x="183314" y="0"/>
                </a:moveTo>
                <a:lnTo>
                  <a:pt x="1467718" y="0"/>
                </a:lnTo>
                <a:cubicBezTo>
                  <a:pt x="1568960" y="0"/>
                  <a:pt x="1651032" y="82072"/>
                  <a:pt x="1651032" y="183314"/>
                </a:cubicBezTo>
                <a:lnTo>
                  <a:pt x="1651032" y="1467716"/>
                </a:lnTo>
                <a:cubicBezTo>
                  <a:pt x="1651032" y="1568958"/>
                  <a:pt x="1568960" y="1651030"/>
                  <a:pt x="1467718" y="1651030"/>
                </a:cubicBezTo>
                <a:lnTo>
                  <a:pt x="183314" y="1651030"/>
                </a:lnTo>
                <a:cubicBezTo>
                  <a:pt x="82072" y="1651030"/>
                  <a:pt x="0" y="1568958"/>
                  <a:pt x="0" y="1467716"/>
                </a:cubicBezTo>
                <a:lnTo>
                  <a:pt x="0" y="183314"/>
                </a:lnTo>
                <a:cubicBezTo>
                  <a:pt x="0" y="82072"/>
                  <a:pt x="82072" y="0"/>
                  <a:pt x="183314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48917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EFC65D2-A644-09E9-56CA-BDE2089F79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B5BE7D71-211D-8986-36DF-0511B67347AE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B1C2DAA2-B01B-96FB-31F9-0CE89D3C2E0E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D2DBB7FC-DBE2-49E7-E31D-DB211F28FCCC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361151E8-82A1-A8D0-0EF9-18B7075FB525}"/>
              </a:ext>
            </a:extLst>
          </p:cNvPr>
          <p:cNvSpPr txBox="1"/>
          <p:nvPr/>
        </p:nvSpPr>
        <p:spPr>
          <a:xfrm>
            <a:off x="2393505" y="5450677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99E4CD9-BB09-DA1E-E566-C799CD31FB3C}"/>
              </a:ext>
            </a:extLst>
          </p:cNvPr>
          <p:cNvSpPr txBox="1"/>
          <p:nvPr/>
        </p:nvSpPr>
        <p:spPr>
          <a:xfrm rot="10800000">
            <a:off x="562996" y="2885663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9D36382D-98C1-0A22-3362-2ABAADAE7958}"/>
              </a:ext>
            </a:extLst>
          </p:cNvPr>
          <p:cNvGrpSpPr/>
          <p:nvPr/>
        </p:nvGrpSpPr>
        <p:grpSpPr>
          <a:xfrm>
            <a:off x="863787" y="5394357"/>
            <a:ext cx="1252396" cy="1557858"/>
            <a:chOff x="4771584" y="826770"/>
            <a:chExt cx="1822450" cy="2266950"/>
          </a:xfrm>
        </p:grpSpPr>
        <p:sp>
          <p:nvSpPr>
            <p:cNvPr id="15" name="四角形: 角を丸くする 14">
              <a:extLst>
                <a:ext uri="{FF2B5EF4-FFF2-40B4-BE49-F238E27FC236}">
                  <a16:creationId xmlns:a16="http://schemas.microsoft.com/office/drawing/2014/main" id="{52FDDE13-B649-BCD0-8C8B-6F7B36DD6F05}"/>
                </a:ext>
              </a:extLst>
            </p:cNvPr>
            <p:cNvSpPr/>
            <p:nvPr/>
          </p:nvSpPr>
          <p:spPr>
            <a:xfrm>
              <a:off x="4771584" y="826770"/>
              <a:ext cx="1822450" cy="2266950"/>
            </a:xfrm>
            <a:prstGeom prst="roundRect">
              <a:avLst>
                <a:gd name="adj" fmla="val 6758"/>
              </a:avLst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B48FC477-CEB7-18EB-C189-FD66172099B0}"/>
                </a:ext>
              </a:extLst>
            </p:cNvPr>
            <p:cNvSpPr/>
            <p:nvPr/>
          </p:nvSpPr>
          <p:spPr>
            <a:xfrm>
              <a:off x="5230372" y="2080117"/>
              <a:ext cx="904875" cy="904875"/>
            </a:xfrm>
            <a:custGeom>
              <a:avLst/>
              <a:gdLst>
                <a:gd name="csX0" fmla="*/ 110108 w 904875"/>
                <a:gd name="csY0" fmla="*/ 44445 h 904875"/>
                <a:gd name="csX1" fmla="*/ 49213 w 904875"/>
                <a:gd name="csY1" fmla="*/ 105340 h 904875"/>
                <a:gd name="csX2" fmla="*/ 49213 w 904875"/>
                <a:gd name="csY2" fmla="*/ 799534 h 904875"/>
                <a:gd name="csX3" fmla="*/ 110108 w 904875"/>
                <a:gd name="csY3" fmla="*/ 860429 h 904875"/>
                <a:gd name="csX4" fmla="*/ 794767 w 904875"/>
                <a:gd name="csY4" fmla="*/ 860429 h 904875"/>
                <a:gd name="csX5" fmla="*/ 855662 w 904875"/>
                <a:gd name="csY5" fmla="*/ 799534 h 904875"/>
                <a:gd name="csX6" fmla="*/ 855662 w 904875"/>
                <a:gd name="csY6" fmla="*/ 105340 h 904875"/>
                <a:gd name="csX7" fmla="*/ 794767 w 904875"/>
                <a:gd name="csY7" fmla="*/ 44445 h 904875"/>
                <a:gd name="csX8" fmla="*/ 100016 w 904875"/>
                <a:gd name="csY8" fmla="*/ 0 h 904875"/>
                <a:gd name="csX9" fmla="*/ 804859 w 904875"/>
                <a:gd name="csY9" fmla="*/ 0 h 904875"/>
                <a:gd name="csX10" fmla="*/ 904875 w 904875"/>
                <a:gd name="csY10" fmla="*/ 100016 h 904875"/>
                <a:gd name="csX11" fmla="*/ 904875 w 904875"/>
                <a:gd name="csY11" fmla="*/ 804859 h 904875"/>
                <a:gd name="csX12" fmla="*/ 804859 w 904875"/>
                <a:gd name="csY12" fmla="*/ 904875 h 904875"/>
                <a:gd name="csX13" fmla="*/ 100016 w 904875"/>
                <a:gd name="csY13" fmla="*/ 904875 h 904875"/>
                <a:gd name="csX14" fmla="*/ 0 w 904875"/>
                <a:gd name="csY14" fmla="*/ 804859 h 904875"/>
                <a:gd name="csX15" fmla="*/ 0 w 904875"/>
                <a:gd name="csY15" fmla="*/ 100016 h 904875"/>
                <a:gd name="csX16" fmla="*/ 100016 w 904875"/>
                <a:gd name="csY16" fmla="*/ 0 h 90487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</a:cxnLst>
              <a:rect l="l" t="t" r="r" b="b"/>
              <a:pathLst>
                <a:path w="904875" h="904875">
                  <a:moveTo>
                    <a:pt x="110108" y="44445"/>
                  </a:moveTo>
                  <a:cubicBezTo>
                    <a:pt x="76477" y="44445"/>
                    <a:pt x="49213" y="71709"/>
                    <a:pt x="49213" y="105340"/>
                  </a:cubicBezTo>
                  <a:lnTo>
                    <a:pt x="49213" y="799534"/>
                  </a:lnTo>
                  <a:cubicBezTo>
                    <a:pt x="49213" y="833165"/>
                    <a:pt x="76477" y="860429"/>
                    <a:pt x="110108" y="860429"/>
                  </a:cubicBezTo>
                  <a:lnTo>
                    <a:pt x="794767" y="860429"/>
                  </a:lnTo>
                  <a:cubicBezTo>
                    <a:pt x="828398" y="860429"/>
                    <a:pt x="855662" y="833165"/>
                    <a:pt x="855662" y="799534"/>
                  </a:cubicBezTo>
                  <a:lnTo>
                    <a:pt x="855662" y="105340"/>
                  </a:lnTo>
                  <a:cubicBezTo>
                    <a:pt x="855662" y="71709"/>
                    <a:pt x="828398" y="44445"/>
                    <a:pt x="794767" y="44445"/>
                  </a:cubicBezTo>
                  <a:close/>
                  <a:moveTo>
                    <a:pt x="100016" y="0"/>
                  </a:moveTo>
                  <a:lnTo>
                    <a:pt x="804859" y="0"/>
                  </a:lnTo>
                  <a:cubicBezTo>
                    <a:pt x="860096" y="0"/>
                    <a:pt x="904875" y="44779"/>
                    <a:pt x="904875" y="100016"/>
                  </a:cubicBezTo>
                  <a:lnTo>
                    <a:pt x="904875" y="804859"/>
                  </a:lnTo>
                  <a:cubicBezTo>
                    <a:pt x="904875" y="860096"/>
                    <a:pt x="860096" y="904875"/>
                    <a:pt x="804859" y="904875"/>
                  </a:cubicBezTo>
                  <a:lnTo>
                    <a:pt x="100016" y="904875"/>
                  </a:lnTo>
                  <a:cubicBezTo>
                    <a:pt x="44779" y="904875"/>
                    <a:pt x="0" y="860096"/>
                    <a:pt x="0" y="804859"/>
                  </a:cubicBezTo>
                  <a:lnTo>
                    <a:pt x="0" y="100016"/>
                  </a:lnTo>
                  <a:cubicBezTo>
                    <a:pt x="0" y="44779"/>
                    <a:pt x="44779" y="0"/>
                    <a:pt x="100016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FBBF800D-38B8-52F0-0C30-AA00F440ACFF}"/>
                </a:ext>
              </a:extLst>
            </p:cNvPr>
            <p:cNvSpPr/>
            <p:nvPr/>
          </p:nvSpPr>
          <p:spPr>
            <a:xfrm>
              <a:off x="5317615" y="2301379"/>
              <a:ext cx="730388" cy="515528"/>
            </a:xfrm>
            <a:custGeom>
              <a:avLst/>
              <a:gdLst>
                <a:gd name="csX0" fmla="*/ 1029605 w 1140728"/>
                <a:gd name="csY0" fmla="*/ 0 h 805159"/>
                <a:gd name="csX1" fmla="*/ 1108181 w 1140728"/>
                <a:gd name="csY1" fmla="*/ 32548 h 805159"/>
                <a:gd name="csX2" fmla="*/ 1108181 w 1140728"/>
                <a:gd name="csY2" fmla="*/ 189703 h 805159"/>
                <a:gd name="csX3" fmla="*/ 525272 w 1140728"/>
                <a:gd name="csY3" fmla="*/ 772612 h 805159"/>
                <a:gd name="csX4" fmla="*/ 368117 w 1140728"/>
                <a:gd name="csY4" fmla="*/ 772612 h 805159"/>
                <a:gd name="csX5" fmla="*/ 366605 w 1140728"/>
                <a:gd name="csY5" fmla="*/ 770335 h 805159"/>
                <a:gd name="csX6" fmla="*/ 361338 w 1140728"/>
                <a:gd name="csY6" fmla="*/ 766837 h 805159"/>
                <a:gd name="csX7" fmla="*/ 32547 w 1140728"/>
                <a:gd name="csY7" fmla="*/ 438046 h 805159"/>
                <a:gd name="csX8" fmla="*/ 32547 w 1140728"/>
                <a:gd name="csY8" fmla="*/ 280891 h 805159"/>
                <a:gd name="csX9" fmla="*/ 189701 w 1140728"/>
                <a:gd name="csY9" fmla="*/ 280891 h 805159"/>
                <a:gd name="csX10" fmla="*/ 446192 w 1140728"/>
                <a:gd name="csY10" fmla="*/ 537382 h 805159"/>
                <a:gd name="csX11" fmla="*/ 951027 w 1140728"/>
                <a:gd name="csY11" fmla="*/ 32548 h 805159"/>
                <a:gd name="csX12" fmla="*/ 1029605 w 1140728"/>
                <a:gd name="csY12" fmla="*/ 0 h 8051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1140728" h="805159">
                  <a:moveTo>
                    <a:pt x="1029605" y="0"/>
                  </a:moveTo>
                  <a:cubicBezTo>
                    <a:pt x="1058043" y="0"/>
                    <a:pt x="1086483" y="10850"/>
                    <a:pt x="1108181" y="32548"/>
                  </a:cubicBezTo>
                  <a:cubicBezTo>
                    <a:pt x="1151578" y="75945"/>
                    <a:pt x="1151578" y="146305"/>
                    <a:pt x="1108181" y="189703"/>
                  </a:cubicBezTo>
                  <a:lnTo>
                    <a:pt x="525272" y="772612"/>
                  </a:lnTo>
                  <a:cubicBezTo>
                    <a:pt x="481874" y="816009"/>
                    <a:pt x="411515" y="816009"/>
                    <a:pt x="368117" y="772612"/>
                  </a:cubicBezTo>
                  <a:lnTo>
                    <a:pt x="366605" y="770335"/>
                  </a:lnTo>
                  <a:lnTo>
                    <a:pt x="361338" y="766837"/>
                  </a:lnTo>
                  <a:lnTo>
                    <a:pt x="32547" y="438046"/>
                  </a:lnTo>
                  <a:cubicBezTo>
                    <a:pt x="-10850" y="394648"/>
                    <a:pt x="-10850" y="324288"/>
                    <a:pt x="32547" y="280891"/>
                  </a:cubicBezTo>
                  <a:cubicBezTo>
                    <a:pt x="75944" y="237494"/>
                    <a:pt x="146304" y="237494"/>
                    <a:pt x="189701" y="280891"/>
                  </a:cubicBezTo>
                  <a:lnTo>
                    <a:pt x="446192" y="537382"/>
                  </a:lnTo>
                  <a:lnTo>
                    <a:pt x="951027" y="32548"/>
                  </a:lnTo>
                  <a:cubicBezTo>
                    <a:pt x="972726" y="10849"/>
                    <a:pt x="1001165" y="0"/>
                    <a:pt x="10296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B7F92D21-53CB-616C-C2AE-B09A9A4BDB62}"/>
                </a:ext>
              </a:extLst>
            </p:cNvPr>
            <p:cNvSpPr/>
            <p:nvPr/>
          </p:nvSpPr>
          <p:spPr>
            <a:xfrm>
              <a:off x="5301300" y="986944"/>
              <a:ext cx="763019" cy="932999"/>
            </a:xfrm>
            <a:custGeom>
              <a:avLst/>
              <a:gdLst>
                <a:gd name="csX0" fmla="*/ 990212 w 1101336"/>
                <a:gd name="csY0" fmla="*/ 0 h 1346684"/>
                <a:gd name="csX1" fmla="*/ 1068789 w 1101336"/>
                <a:gd name="csY1" fmla="*/ 32548 h 1346684"/>
                <a:gd name="csX2" fmla="*/ 1068789 w 1101336"/>
                <a:gd name="csY2" fmla="*/ 189702 h 1346684"/>
                <a:gd name="csX3" fmla="*/ 661794 w 1101336"/>
                <a:gd name="csY3" fmla="*/ 596697 h 1346684"/>
                <a:gd name="csX4" fmla="*/ 661794 w 1101336"/>
                <a:gd name="csY4" fmla="*/ 628199 h 1346684"/>
                <a:gd name="csX5" fmla="*/ 888154 w 1101336"/>
                <a:gd name="csY5" fmla="*/ 628199 h 1346684"/>
                <a:gd name="csX6" fmla="*/ 999279 w 1101336"/>
                <a:gd name="csY6" fmla="*/ 739324 h 1346684"/>
                <a:gd name="csX7" fmla="*/ 888154 w 1101336"/>
                <a:gd name="csY7" fmla="*/ 850449 h 1346684"/>
                <a:gd name="csX8" fmla="*/ 661794 w 1101336"/>
                <a:gd name="csY8" fmla="*/ 850449 h 1346684"/>
                <a:gd name="csX9" fmla="*/ 661794 w 1101336"/>
                <a:gd name="csY9" fmla="*/ 932999 h 1346684"/>
                <a:gd name="csX10" fmla="*/ 888154 w 1101336"/>
                <a:gd name="csY10" fmla="*/ 932999 h 1346684"/>
                <a:gd name="csX11" fmla="*/ 999279 w 1101336"/>
                <a:gd name="csY11" fmla="*/ 1044124 h 1346684"/>
                <a:gd name="csX12" fmla="*/ 888154 w 1101336"/>
                <a:gd name="csY12" fmla="*/ 1155249 h 1346684"/>
                <a:gd name="csX13" fmla="*/ 661794 w 1101336"/>
                <a:gd name="csY13" fmla="*/ 1155249 h 1346684"/>
                <a:gd name="csX14" fmla="*/ 661794 w 1101336"/>
                <a:gd name="csY14" fmla="*/ 1235559 h 1346684"/>
                <a:gd name="csX15" fmla="*/ 550669 w 1101336"/>
                <a:gd name="csY15" fmla="*/ 1346684 h 1346684"/>
                <a:gd name="csX16" fmla="*/ 439544 w 1101336"/>
                <a:gd name="csY16" fmla="*/ 1235559 h 1346684"/>
                <a:gd name="csX17" fmla="*/ 439544 w 1101336"/>
                <a:gd name="csY17" fmla="*/ 1155249 h 1346684"/>
                <a:gd name="csX18" fmla="*/ 213183 w 1101336"/>
                <a:gd name="csY18" fmla="*/ 1155249 h 1346684"/>
                <a:gd name="csX19" fmla="*/ 102058 w 1101336"/>
                <a:gd name="csY19" fmla="*/ 1044124 h 1346684"/>
                <a:gd name="csX20" fmla="*/ 213183 w 1101336"/>
                <a:gd name="csY20" fmla="*/ 932999 h 1346684"/>
                <a:gd name="csX21" fmla="*/ 439544 w 1101336"/>
                <a:gd name="csY21" fmla="*/ 932999 h 1346684"/>
                <a:gd name="csX22" fmla="*/ 439544 w 1101336"/>
                <a:gd name="csY22" fmla="*/ 850449 h 1346684"/>
                <a:gd name="csX23" fmla="*/ 213183 w 1101336"/>
                <a:gd name="csY23" fmla="*/ 850449 h 1346684"/>
                <a:gd name="csX24" fmla="*/ 102058 w 1101336"/>
                <a:gd name="csY24" fmla="*/ 739324 h 1346684"/>
                <a:gd name="csX25" fmla="*/ 213183 w 1101336"/>
                <a:gd name="csY25" fmla="*/ 628199 h 1346684"/>
                <a:gd name="csX26" fmla="*/ 439544 w 1101336"/>
                <a:gd name="csY26" fmla="*/ 628199 h 1346684"/>
                <a:gd name="csX27" fmla="*/ 439544 w 1101336"/>
                <a:gd name="csY27" fmla="*/ 596699 h 1346684"/>
                <a:gd name="csX28" fmla="*/ 32547 w 1101336"/>
                <a:gd name="csY28" fmla="*/ 189703 h 1346684"/>
                <a:gd name="csX29" fmla="*/ 32547 w 1101336"/>
                <a:gd name="csY29" fmla="*/ 32549 h 1346684"/>
                <a:gd name="csX30" fmla="*/ 189702 w 1101336"/>
                <a:gd name="csY30" fmla="*/ 32549 h 1346684"/>
                <a:gd name="csX31" fmla="*/ 550668 w 1101336"/>
                <a:gd name="csY31" fmla="*/ 393514 h 1346684"/>
                <a:gd name="csX32" fmla="*/ 911634 w 1101336"/>
                <a:gd name="csY32" fmla="*/ 32548 h 1346684"/>
                <a:gd name="csX33" fmla="*/ 990212 w 1101336"/>
                <a:gd name="csY33" fmla="*/ 0 h 134668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</a:cxnLst>
              <a:rect l="l" t="t" r="r" b="b"/>
              <a:pathLst>
                <a:path w="1101336" h="1346684">
                  <a:moveTo>
                    <a:pt x="990212" y="0"/>
                  </a:moveTo>
                  <a:cubicBezTo>
                    <a:pt x="1018651" y="0"/>
                    <a:pt x="1047090" y="10849"/>
                    <a:pt x="1068789" y="32548"/>
                  </a:cubicBezTo>
                  <a:cubicBezTo>
                    <a:pt x="1112186" y="75945"/>
                    <a:pt x="1112186" y="146305"/>
                    <a:pt x="1068789" y="189702"/>
                  </a:cubicBezTo>
                  <a:lnTo>
                    <a:pt x="661794" y="596697"/>
                  </a:lnTo>
                  <a:lnTo>
                    <a:pt x="661794" y="628199"/>
                  </a:lnTo>
                  <a:lnTo>
                    <a:pt x="888154" y="628199"/>
                  </a:lnTo>
                  <a:cubicBezTo>
                    <a:pt x="949527" y="628199"/>
                    <a:pt x="999279" y="677951"/>
                    <a:pt x="999279" y="739324"/>
                  </a:cubicBezTo>
                  <a:cubicBezTo>
                    <a:pt x="999279" y="800697"/>
                    <a:pt x="949527" y="850449"/>
                    <a:pt x="888154" y="850449"/>
                  </a:cubicBezTo>
                  <a:lnTo>
                    <a:pt x="661794" y="850449"/>
                  </a:lnTo>
                  <a:lnTo>
                    <a:pt x="661794" y="932999"/>
                  </a:lnTo>
                  <a:lnTo>
                    <a:pt x="888154" y="932999"/>
                  </a:lnTo>
                  <a:cubicBezTo>
                    <a:pt x="949527" y="932999"/>
                    <a:pt x="999279" y="982751"/>
                    <a:pt x="999279" y="1044124"/>
                  </a:cubicBezTo>
                  <a:cubicBezTo>
                    <a:pt x="999279" y="1105497"/>
                    <a:pt x="949527" y="1155249"/>
                    <a:pt x="888154" y="1155249"/>
                  </a:cubicBezTo>
                  <a:lnTo>
                    <a:pt x="661794" y="1155249"/>
                  </a:lnTo>
                  <a:lnTo>
                    <a:pt x="661794" y="1235559"/>
                  </a:lnTo>
                  <a:cubicBezTo>
                    <a:pt x="661794" y="1296932"/>
                    <a:pt x="612042" y="1346684"/>
                    <a:pt x="550669" y="1346684"/>
                  </a:cubicBezTo>
                  <a:cubicBezTo>
                    <a:pt x="489296" y="1346684"/>
                    <a:pt x="439544" y="1296932"/>
                    <a:pt x="439544" y="1235559"/>
                  </a:cubicBezTo>
                  <a:lnTo>
                    <a:pt x="439544" y="1155249"/>
                  </a:lnTo>
                  <a:lnTo>
                    <a:pt x="213183" y="1155249"/>
                  </a:lnTo>
                  <a:cubicBezTo>
                    <a:pt x="151810" y="1155249"/>
                    <a:pt x="102058" y="1105497"/>
                    <a:pt x="102058" y="1044124"/>
                  </a:cubicBezTo>
                  <a:cubicBezTo>
                    <a:pt x="102058" y="982751"/>
                    <a:pt x="151810" y="932999"/>
                    <a:pt x="213183" y="932999"/>
                  </a:cubicBezTo>
                  <a:lnTo>
                    <a:pt x="439544" y="932999"/>
                  </a:lnTo>
                  <a:lnTo>
                    <a:pt x="439544" y="850449"/>
                  </a:lnTo>
                  <a:lnTo>
                    <a:pt x="213183" y="850449"/>
                  </a:lnTo>
                  <a:cubicBezTo>
                    <a:pt x="151810" y="850449"/>
                    <a:pt x="102058" y="800697"/>
                    <a:pt x="102058" y="739324"/>
                  </a:cubicBezTo>
                  <a:cubicBezTo>
                    <a:pt x="102058" y="677951"/>
                    <a:pt x="151810" y="628199"/>
                    <a:pt x="213183" y="628199"/>
                  </a:cubicBezTo>
                  <a:lnTo>
                    <a:pt x="439544" y="628199"/>
                  </a:lnTo>
                  <a:lnTo>
                    <a:pt x="439544" y="596699"/>
                  </a:lnTo>
                  <a:lnTo>
                    <a:pt x="32547" y="189703"/>
                  </a:lnTo>
                  <a:cubicBezTo>
                    <a:pt x="-10850" y="146306"/>
                    <a:pt x="-10850" y="75946"/>
                    <a:pt x="32547" y="32549"/>
                  </a:cubicBezTo>
                  <a:cubicBezTo>
                    <a:pt x="75944" y="-10849"/>
                    <a:pt x="146305" y="-10849"/>
                    <a:pt x="189702" y="32549"/>
                  </a:cubicBezTo>
                  <a:lnTo>
                    <a:pt x="550668" y="393514"/>
                  </a:lnTo>
                  <a:lnTo>
                    <a:pt x="911634" y="32548"/>
                  </a:lnTo>
                  <a:cubicBezTo>
                    <a:pt x="933333" y="10849"/>
                    <a:pt x="961772" y="0"/>
                    <a:pt x="990212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BCD54514-24E0-FF08-0C49-EFF48A6F4D86}"/>
              </a:ext>
            </a:extLst>
          </p:cNvPr>
          <p:cNvGrpSpPr/>
          <p:nvPr/>
        </p:nvGrpSpPr>
        <p:grpSpPr>
          <a:xfrm rot="10800000">
            <a:off x="4824937" y="3016794"/>
            <a:ext cx="1252396" cy="1557858"/>
            <a:chOff x="4771584" y="826770"/>
            <a:chExt cx="1822450" cy="2266950"/>
          </a:xfrm>
        </p:grpSpPr>
        <p:sp>
          <p:nvSpPr>
            <p:cNvPr id="20" name="四角形: 角を丸くする 19">
              <a:extLst>
                <a:ext uri="{FF2B5EF4-FFF2-40B4-BE49-F238E27FC236}">
                  <a16:creationId xmlns:a16="http://schemas.microsoft.com/office/drawing/2014/main" id="{746E316E-56A7-6BBF-130B-07A5777B255E}"/>
                </a:ext>
              </a:extLst>
            </p:cNvPr>
            <p:cNvSpPr/>
            <p:nvPr/>
          </p:nvSpPr>
          <p:spPr>
            <a:xfrm>
              <a:off x="4771584" y="826770"/>
              <a:ext cx="1822450" cy="2266950"/>
            </a:xfrm>
            <a:prstGeom prst="roundRect">
              <a:avLst>
                <a:gd name="adj" fmla="val 6758"/>
              </a:avLst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EC43605C-B90E-5E7D-B93E-F1835383FEF2}"/>
                </a:ext>
              </a:extLst>
            </p:cNvPr>
            <p:cNvSpPr/>
            <p:nvPr/>
          </p:nvSpPr>
          <p:spPr>
            <a:xfrm>
              <a:off x="5230372" y="2080117"/>
              <a:ext cx="904875" cy="904875"/>
            </a:xfrm>
            <a:custGeom>
              <a:avLst/>
              <a:gdLst>
                <a:gd name="csX0" fmla="*/ 110108 w 904875"/>
                <a:gd name="csY0" fmla="*/ 44445 h 904875"/>
                <a:gd name="csX1" fmla="*/ 49213 w 904875"/>
                <a:gd name="csY1" fmla="*/ 105340 h 904875"/>
                <a:gd name="csX2" fmla="*/ 49213 w 904875"/>
                <a:gd name="csY2" fmla="*/ 799534 h 904875"/>
                <a:gd name="csX3" fmla="*/ 110108 w 904875"/>
                <a:gd name="csY3" fmla="*/ 860429 h 904875"/>
                <a:gd name="csX4" fmla="*/ 794767 w 904875"/>
                <a:gd name="csY4" fmla="*/ 860429 h 904875"/>
                <a:gd name="csX5" fmla="*/ 855662 w 904875"/>
                <a:gd name="csY5" fmla="*/ 799534 h 904875"/>
                <a:gd name="csX6" fmla="*/ 855662 w 904875"/>
                <a:gd name="csY6" fmla="*/ 105340 h 904875"/>
                <a:gd name="csX7" fmla="*/ 794767 w 904875"/>
                <a:gd name="csY7" fmla="*/ 44445 h 904875"/>
                <a:gd name="csX8" fmla="*/ 100016 w 904875"/>
                <a:gd name="csY8" fmla="*/ 0 h 904875"/>
                <a:gd name="csX9" fmla="*/ 804859 w 904875"/>
                <a:gd name="csY9" fmla="*/ 0 h 904875"/>
                <a:gd name="csX10" fmla="*/ 904875 w 904875"/>
                <a:gd name="csY10" fmla="*/ 100016 h 904875"/>
                <a:gd name="csX11" fmla="*/ 904875 w 904875"/>
                <a:gd name="csY11" fmla="*/ 804859 h 904875"/>
                <a:gd name="csX12" fmla="*/ 804859 w 904875"/>
                <a:gd name="csY12" fmla="*/ 904875 h 904875"/>
                <a:gd name="csX13" fmla="*/ 100016 w 904875"/>
                <a:gd name="csY13" fmla="*/ 904875 h 904875"/>
                <a:gd name="csX14" fmla="*/ 0 w 904875"/>
                <a:gd name="csY14" fmla="*/ 804859 h 904875"/>
                <a:gd name="csX15" fmla="*/ 0 w 904875"/>
                <a:gd name="csY15" fmla="*/ 100016 h 904875"/>
                <a:gd name="csX16" fmla="*/ 100016 w 904875"/>
                <a:gd name="csY16" fmla="*/ 0 h 90487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</a:cxnLst>
              <a:rect l="l" t="t" r="r" b="b"/>
              <a:pathLst>
                <a:path w="904875" h="904875">
                  <a:moveTo>
                    <a:pt x="110108" y="44445"/>
                  </a:moveTo>
                  <a:cubicBezTo>
                    <a:pt x="76477" y="44445"/>
                    <a:pt x="49213" y="71709"/>
                    <a:pt x="49213" y="105340"/>
                  </a:cubicBezTo>
                  <a:lnTo>
                    <a:pt x="49213" y="799534"/>
                  </a:lnTo>
                  <a:cubicBezTo>
                    <a:pt x="49213" y="833165"/>
                    <a:pt x="76477" y="860429"/>
                    <a:pt x="110108" y="860429"/>
                  </a:cubicBezTo>
                  <a:lnTo>
                    <a:pt x="794767" y="860429"/>
                  </a:lnTo>
                  <a:cubicBezTo>
                    <a:pt x="828398" y="860429"/>
                    <a:pt x="855662" y="833165"/>
                    <a:pt x="855662" y="799534"/>
                  </a:cubicBezTo>
                  <a:lnTo>
                    <a:pt x="855662" y="105340"/>
                  </a:lnTo>
                  <a:cubicBezTo>
                    <a:pt x="855662" y="71709"/>
                    <a:pt x="828398" y="44445"/>
                    <a:pt x="794767" y="44445"/>
                  </a:cubicBezTo>
                  <a:close/>
                  <a:moveTo>
                    <a:pt x="100016" y="0"/>
                  </a:moveTo>
                  <a:lnTo>
                    <a:pt x="804859" y="0"/>
                  </a:lnTo>
                  <a:cubicBezTo>
                    <a:pt x="860096" y="0"/>
                    <a:pt x="904875" y="44779"/>
                    <a:pt x="904875" y="100016"/>
                  </a:cubicBezTo>
                  <a:lnTo>
                    <a:pt x="904875" y="804859"/>
                  </a:lnTo>
                  <a:cubicBezTo>
                    <a:pt x="904875" y="860096"/>
                    <a:pt x="860096" y="904875"/>
                    <a:pt x="804859" y="904875"/>
                  </a:cubicBezTo>
                  <a:lnTo>
                    <a:pt x="100016" y="904875"/>
                  </a:lnTo>
                  <a:cubicBezTo>
                    <a:pt x="44779" y="904875"/>
                    <a:pt x="0" y="860096"/>
                    <a:pt x="0" y="804859"/>
                  </a:cubicBezTo>
                  <a:lnTo>
                    <a:pt x="0" y="100016"/>
                  </a:lnTo>
                  <a:cubicBezTo>
                    <a:pt x="0" y="44779"/>
                    <a:pt x="44779" y="0"/>
                    <a:pt x="100016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44D9418A-5FF9-6C79-A463-7AC3B03CBFA4}"/>
                </a:ext>
              </a:extLst>
            </p:cNvPr>
            <p:cNvSpPr/>
            <p:nvPr/>
          </p:nvSpPr>
          <p:spPr>
            <a:xfrm>
              <a:off x="5317615" y="2301379"/>
              <a:ext cx="730388" cy="515528"/>
            </a:xfrm>
            <a:custGeom>
              <a:avLst/>
              <a:gdLst>
                <a:gd name="csX0" fmla="*/ 1029605 w 1140728"/>
                <a:gd name="csY0" fmla="*/ 0 h 805159"/>
                <a:gd name="csX1" fmla="*/ 1108181 w 1140728"/>
                <a:gd name="csY1" fmla="*/ 32548 h 805159"/>
                <a:gd name="csX2" fmla="*/ 1108181 w 1140728"/>
                <a:gd name="csY2" fmla="*/ 189703 h 805159"/>
                <a:gd name="csX3" fmla="*/ 525272 w 1140728"/>
                <a:gd name="csY3" fmla="*/ 772612 h 805159"/>
                <a:gd name="csX4" fmla="*/ 368117 w 1140728"/>
                <a:gd name="csY4" fmla="*/ 772612 h 805159"/>
                <a:gd name="csX5" fmla="*/ 366605 w 1140728"/>
                <a:gd name="csY5" fmla="*/ 770335 h 805159"/>
                <a:gd name="csX6" fmla="*/ 361338 w 1140728"/>
                <a:gd name="csY6" fmla="*/ 766837 h 805159"/>
                <a:gd name="csX7" fmla="*/ 32547 w 1140728"/>
                <a:gd name="csY7" fmla="*/ 438046 h 805159"/>
                <a:gd name="csX8" fmla="*/ 32547 w 1140728"/>
                <a:gd name="csY8" fmla="*/ 280891 h 805159"/>
                <a:gd name="csX9" fmla="*/ 189701 w 1140728"/>
                <a:gd name="csY9" fmla="*/ 280891 h 805159"/>
                <a:gd name="csX10" fmla="*/ 446192 w 1140728"/>
                <a:gd name="csY10" fmla="*/ 537382 h 805159"/>
                <a:gd name="csX11" fmla="*/ 951027 w 1140728"/>
                <a:gd name="csY11" fmla="*/ 32548 h 805159"/>
                <a:gd name="csX12" fmla="*/ 1029605 w 1140728"/>
                <a:gd name="csY12" fmla="*/ 0 h 8051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1140728" h="805159">
                  <a:moveTo>
                    <a:pt x="1029605" y="0"/>
                  </a:moveTo>
                  <a:cubicBezTo>
                    <a:pt x="1058043" y="0"/>
                    <a:pt x="1086483" y="10850"/>
                    <a:pt x="1108181" y="32548"/>
                  </a:cubicBezTo>
                  <a:cubicBezTo>
                    <a:pt x="1151578" y="75945"/>
                    <a:pt x="1151578" y="146305"/>
                    <a:pt x="1108181" y="189703"/>
                  </a:cubicBezTo>
                  <a:lnTo>
                    <a:pt x="525272" y="772612"/>
                  </a:lnTo>
                  <a:cubicBezTo>
                    <a:pt x="481874" y="816009"/>
                    <a:pt x="411515" y="816009"/>
                    <a:pt x="368117" y="772612"/>
                  </a:cubicBezTo>
                  <a:lnTo>
                    <a:pt x="366605" y="770335"/>
                  </a:lnTo>
                  <a:lnTo>
                    <a:pt x="361338" y="766837"/>
                  </a:lnTo>
                  <a:lnTo>
                    <a:pt x="32547" y="438046"/>
                  </a:lnTo>
                  <a:cubicBezTo>
                    <a:pt x="-10850" y="394648"/>
                    <a:pt x="-10850" y="324288"/>
                    <a:pt x="32547" y="280891"/>
                  </a:cubicBezTo>
                  <a:cubicBezTo>
                    <a:pt x="75944" y="237494"/>
                    <a:pt x="146304" y="237494"/>
                    <a:pt x="189701" y="280891"/>
                  </a:cubicBezTo>
                  <a:lnTo>
                    <a:pt x="446192" y="537382"/>
                  </a:lnTo>
                  <a:lnTo>
                    <a:pt x="951027" y="32548"/>
                  </a:lnTo>
                  <a:cubicBezTo>
                    <a:pt x="972726" y="10849"/>
                    <a:pt x="1001165" y="0"/>
                    <a:pt x="10296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420121C3-FCDA-FD26-0D42-7B14C719C79E}"/>
                </a:ext>
              </a:extLst>
            </p:cNvPr>
            <p:cNvSpPr/>
            <p:nvPr/>
          </p:nvSpPr>
          <p:spPr>
            <a:xfrm>
              <a:off x="5301300" y="986944"/>
              <a:ext cx="763019" cy="932999"/>
            </a:xfrm>
            <a:custGeom>
              <a:avLst/>
              <a:gdLst>
                <a:gd name="csX0" fmla="*/ 990212 w 1101336"/>
                <a:gd name="csY0" fmla="*/ 0 h 1346684"/>
                <a:gd name="csX1" fmla="*/ 1068789 w 1101336"/>
                <a:gd name="csY1" fmla="*/ 32548 h 1346684"/>
                <a:gd name="csX2" fmla="*/ 1068789 w 1101336"/>
                <a:gd name="csY2" fmla="*/ 189702 h 1346684"/>
                <a:gd name="csX3" fmla="*/ 661794 w 1101336"/>
                <a:gd name="csY3" fmla="*/ 596697 h 1346684"/>
                <a:gd name="csX4" fmla="*/ 661794 w 1101336"/>
                <a:gd name="csY4" fmla="*/ 628199 h 1346684"/>
                <a:gd name="csX5" fmla="*/ 888154 w 1101336"/>
                <a:gd name="csY5" fmla="*/ 628199 h 1346684"/>
                <a:gd name="csX6" fmla="*/ 999279 w 1101336"/>
                <a:gd name="csY6" fmla="*/ 739324 h 1346684"/>
                <a:gd name="csX7" fmla="*/ 888154 w 1101336"/>
                <a:gd name="csY7" fmla="*/ 850449 h 1346684"/>
                <a:gd name="csX8" fmla="*/ 661794 w 1101336"/>
                <a:gd name="csY8" fmla="*/ 850449 h 1346684"/>
                <a:gd name="csX9" fmla="*/ 661794 w 1101336"/>
                <a:gd name="csY9" fmla="*/ 932999 h 1346684"/>
                <a:gd name="csX10" fmla="*/ 888154 w 1101336"/>
                <a:gd name="csY10" fmla="*/ 932999 h 1346684"/>
                <a:gd name="csX11" fmla="*/ 999279 w 1101336"/>
                <a:gd name="csY11" fmla="*/ 1044124 h 1346684"/>
                <a:gd name="csX12" fmla="*/ 888154 w 1101336"/>
                <a:gd name="csY12" fmla="*/ 1155249 h 1346684"/>
                <a:gd name="csX13" fmla="*/ 661794 w 1101336"/>
                <a:gd name="csY13" fmla="*/ 1155249 h 1346684"/>
                <a:gd name="csX14" fmla="*/ 661794 w 1101336"/>
                <a:gd name="csY14" fmla="*/ 1235559 h 1346684"/>
                <a:gd name="csX15" fmla="*/ 550669 w 1101336"/>
                <a:gd name="csY15" fmla="*/ 1346684 h 1346684"/>
                <a:gd name="csX16" fmla="*/ 439544 w 1101336"/>
                <a:gd name="csY16" fmla="*/ 1235559 h 1346684"/>
                <a:gd name="csX17" fmla="*/ 439544 w 1101336"/>
                <a:gd name="csY17" fmla="*/ 1155249 h 1346684"/>
                <a:gd name="csX18" fmla="*/ 213183 w 1101336"/>
                <a:gd name="csY18" fmla="*/ 1155249 h 1346684"/>
                <a:gd name="csX19" fmla="*/ 102058 w 1101336"/>
                <a:gd name="csY19" fmla="*/ 1044124 h 1346684"/>
                <a:gd name="csX20" fmla="*/ 213183 w 1101336"/>
                <a:gd name="csY20" fmla="*/ 932999 h 1346684"/>
                <a:gd name="csX21" fmla="*/ 439544 w 1101336"/>
                <a:gd name="csY21" fmla="*/ 932999 h 1346684"/>
                <a:gd name="csX22" fmla="*/ 439544 w 1101336"/>
                <a:gd name="csY22" fmla="*/ 850449 h 1346684"/>
                <a:gd name="csX23" fmla="*/ 213183 w 1101336"/>
                <a:gd name="csY23" fmla="*/ 850449 h 1346684"/>
                <a:gd name="csX24" fmla="*/ 102058 w 1101336"/>
                <a:gd name="csY24" fmla="*/ 739324 h 1346684"/>
                <a:gd name="csX25" fmla="*/ 213183 w 1101336"/>
                <a:gd name="csY25" fmla="*/ 628199 h 1346684"/>
                <a:gd name="csX26" fmla="*/ 439544 w 1101336"/>
                <a:gd name="csY26" fmla="*/ 628199 h 1346684"/>
                <a:gd name="csX27" fmla="*/ 439544 w 1101336"/>
                <a:gd name="csY27" fmla="*/ 596699 h 1346684"/>
                <a:gd name="csX28" fmla="*/ 32547 w 1101336"/>
                <a:gd name="csY28" fmla="*/ 189703 h 1346684"/>
                <a:gd name="csX29" fmla="*/ 32547 w 1101336"/>
                <a:gd name="csY29" fmla="*/ 32549 h 1346684"/>
                <a:gd name="csX30" fmla="*/ 189702 w 1101336"/>
                <a:gd name="csY30" fmla="*/ 32549 h 1346684"/>
                <a:gd name="csX31" fmla="*/ 550668 w 1101336"/>
                <a:gd name="csY31" fmla="*/ 393514 h 1346684"/>
                <a:gd name="csX32" fmla="*/ 911634 w 1101336"/>
                <a:gd name="csY32" fmla="*/ 32548 h 1346684"/>
                <a:gd name="csX33" fmla="*/ 990212 w 1101336"/>
                <a:gd name="csY33" fmla="*/ 0 h 134668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  <a:cxn ang="0">
                  <a:pos x="csX22" y="csY22"/>
                </a:cxn>
                <a:cxn ang="0">
                  <a:pos x="csX23" y="csY23"/>
                </a:cxn>
                <a:cxn ang="0">
                  <a:pos x="csX24" y="csY24"/>
                </a:cxn>
                <a:cxn ang="0">
                  <a:pos x="csX25" y="csY25"/>
                </a:cxn>
                <a:cxn ang="0">
                  <a:pos x="csX26" y="csY26"/>
                </a:cxn>
                <a:cxn ang="0">
                  <a:pos x="csX27" y="csY27"/>
                </a:cxn>
                <a:cxn ang="0">
                  <a:pos x="csX28" y="csY28"/>
                </a:cxn>
                <a:cxn ang="0">
                  <a:pos x="csX29" y="csY29"/>
                </a:cxn>
                <a:cxn ang="0">
                  <a:pos x="csX30" y="csY30"/>
                </a:cxn>
                <a:cxn ang="0">
                  <a:pos x="csX31" y="csY31"/>
                </a:cxn>
                <a:cxn ang="0">
                  <a:pos x="csX32" y="csY32"/>
                </a:cxn>
                <a:cxn ang="0">
                  <a:pos x="csX33" y="csY33"/>
                </a:cxn>
              </a:cxnLst>
              <a:rect l="l" t="t" r="r" b="b"/>
              <a:pathLst>
                <a:path w="1101336" h="1346684">
                  <a:moveTo>
                    <a:pt x="990212" y="0"/>
                  </a:moveTo>
                  <a:cubicBezTo>
                    <a:pt x="1018651" y="0"/>
                    <a:pt x="1047090" y="10849"/>
                    <a:pt x="1068789" y="32548"/>
                  </a:cubicBezTo>
                  <a:cubicBezTo>
                    <a:pt x="1112186" y="75945"/>
                    <a:pt x="1112186" y="146305"/>
                    <a:pt x="1068789" y="189702"/>
                  </a:cubicBezTo>
                  <a:lnTo>
                    <a:pt x="661794" y="596697"/>
                  </a:lnTo>
                  <a:lnTo>
                    <a:pt x="661794" y="628199"/>
                  </a:lnTo>
                  <a:lnTo>
                    <a:pt x="888154" y="628199"/>
                  </a:lnTo>
                  <a:cubicBezTo>
                    <a:pt x="949527" y="628199"/>
                    <a:pt x="999279" y="677951"/>
                    <a:pt x="999279" y="739324"/>
                  </a:cubicBezTo>
                  <a:cubicBezTo>
                    <a:pt x="999279" y="800697"/>
                    <a:pt x="949527" y="850449"/>
                    <a:pt x="888154" y="850449"/>
                  </a:cubicBezTo>
                  <a:lnTo>
                    <a:pt x="661794" y="850449"/>
                  </a:lnTo>
                  <a:lnTo>
                    <a:pt x="661794" y="932999"/>
                  </a:lnTo>
                  <a:lnTo>
                    <a:pt x="888154" y="932999"/>
                  </a:lnTo>
                  <a:cubicBezTo>
                    <a:pt x="949527" y="932999"/>
                    <a:pt x="999279" y="982751"/>
                    <a:pt x="999279" y="1044124"/>
                  </a:cubicBezTo>
                  <a:cubicBezTo>
                    <a:pt x="999279" y="1105497"/>
                    <a:pt x="949527" y="1155249"/>
                    <a:pt x="888154" y="1155249"/>
                  </a:cubicBezTo>
                  <a:lnTo>
                    <a:pt x="661794" y="1155249"/>
                  </a:lnTo>
                  <a:lnTo>
                    <a:pt x="661794" y="1235559"/>
                  </a:lnTo>
                  <a:cubicBezTo>
                    <a:pt x="661794" y="1296932"/>
                    <a:pt x="612042" y="1346684"/>
                    <a:pt x="550669" y="1346684"/>
                  </a:cubicBezTo>
                  <a:cubicBezTo>
                    <a:pt x="489296" y="1346684"/>
                    <a:pt x="439544" y="1296932"/>
                    <a:pt x="439544" y="1235559"/>
                  </a:cubicBezTo>
                  <a:lnTo>
                    <a:pt x="439544" y="1155249"/>
                  </a:lnTo>
                  <a:lnTo>
                    <a:pt x="213183" y="1155249"/>
                  </a:lnTo>
                  <a:cubicBezTo>
                    <a:pt x="151810" y="1155249"/>
                    <a:pt x="102058" y="1105497"/>
                    <a:pt x="102058" y="1044124"/>
                  </a:cubicBezTo>
                  <a:cubicBezTo>
                    <a:pt x="102058" y="982751"/>
                    <a:pt x="151810" y="932999"/>
                    <a:pt x="213183" y="932999"/>
                  </a:cubicBezTo>
                  <a:lnTo>
                    <a:pt x="439544" y="932999"/>
                  </a:lnTo>
                  <a:lnTo>
                    <a:pt x="439544" y="850449"/>
                  </a:lnTo>
                  <a:lnTo>
                    <a:pt x="213183" y="850449"/>
                  </a:lnTo>
                  <a:cubicBezTo>
                    <a:pt x="151810" y="850449"/>
                    <a:pt x="102058" y="800697"/>
                    <a:pt x="102058" y="739324"/>
                  </a:cubicBezTo>
                  <a:cubicBezTo>
                    <a:pt x="102058" y="677951"/>
                    <a:pt x="151810" y="628199"/>
                    <a:pt x="213183" y="628199"/>
                  </a:cubicBezTo>
                  <a:lnTo>
                    <a:pt x="439544" y="628199"/>
                  </a:lnTo>
                  <a:lnTo>
                    <a:pt x="439544" y="596699"/>
                  </a:lnTo>
                  <a:lnTo>
                    <a:pt x="32547" y="189703"/>
                  </a:lnTo>
                  <a:cubicBezTo>
                    <a:pt x="-10850" y="146306"/>
                    <a:pt x="-10850" y="75946"/>
                    <a:pt x="32547" y="32549"/>
                  </a:cubicBezTo>
                  <a:cubicBezTo>
                    <a:pt x="75944" y="-10849"/>
                    <a:pt x="146305" y="-10849"/>
                    <a:pt x="189702" y="32549"/>
                  </a:cubicBezTo>
                  <a:lnTo>
                    <a:pt x="550668" y="393514"/>
                  </a:lnTo>
                  <a:lnTo>
                    <a:pt x="911634" y="32548"/>
                  </a:lnTo>
                  <a:cubicBezTo>
                    <a:pt x="933333" y="10849"/>
                    <a:pt x="961772" y="0"/>
                    <a:pt x="990212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803736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四角形: 角を丸くする 11">
            <a:extLst>
              <a:ext uri="{FF2B5EF4-FFF2-40B4-BE49-F238E27FC236}">
                <a16:creationId xmlns:a16="http://schemas.microsoft.com/office/drawing/2014/main" id="{E4E2A0AF-1D44-C66C-6C90-A23617D6690E}"/>
              </a:ext>
            </a:extLst>
          </p:cNvPr>
          <p:cNvSpPr/>
          <p:nvPr/>
        </p:nvSpPr>
        <p:spPr>
          <a:xfrm rot="10800000">
            <a:off x="228601" y="2703044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0D2A4DE-7022-7431-CBFD-562C91255F78}"/>
              </a:ext>
            </a:extLst>
          </p:cNvPr>
          <p:cNvSpPr/>
          <p:nvPr/>
        </p:nvSpPr>
        <p:spPr>
          <a:xfrm>
            <a:off x="228601" y="5172075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BA6696-1605-5192-E568-A9BBCB42E9CD}"/>
              </a:ext>
            </a:extLst>
          </p:cNvPr>
          <p:cNvSpPr txBox="1"/>
          <p:nvPr/>
        </p:nvSpPr>
        <p:spPr>
          <a:xfrm>
            <a:off x="1490012" y="5574919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7A09A0E-DA0E-B46A-192E-FAB42AE16E1E}"/>
              </a:ext>
            </a:extLst>
          </p:cNvPr>
          <p:cNvSpPr txBox="1"/>
          <p:nvPr/>
        </p:nvSpPr>
        <p:spPr>
          <a:xfrm rot="10800000">
            <a:off x="1490012" y="2755461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dirty="0">
                <a:solidFill>
                  <a:srgbClr val="0F111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請求済</a:t>
            </a:r>
            <a:endParaRPr lang="en-US" altLang="ja-JP" sz="9600" b="1" dirty="0">
              <a:solidFill>
                <a:srgbClr val="0F111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982459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5429FFED-3722-6116-0C61-B5DFCBD59E47}"/>
              </a:ext>
            </a:extLst>
          </p:cNvPr>
          <p:cNvGrpSpPr/>
          <p:nvPr/>
        </p:nvGrpSpPr>
        <p:grpSpPr>
          <a:xfrm>
            <a:off x="1951674" y="5426837"/>
            <a:ext cx="2954655" cy="1805185"/>
            <a:chOff x="1951674" y="2893702"/>
            <a:chExt cx="2954655" cy="1805185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2F13DB8F-CC48-CA08-4948-5701E8CD5504}"/>
                </a:ext>
              </a:extLst>
            </p:cNvPr>
            <p:cNvSpPr txBox="1"/>
            <p:nvPr/>
          </p:nvSpPr>
          <p:spPr>
            <a:xfrm>
              <a:off x="1951674" y="2893702"/>
              <a:ext cx="295465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請求済</a:t>
              </a:r>
              <a:endParaRPr lang="en-US" altLang="ja-JP" sz="72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ACB49D57-2170-B160-3C97-1DA41523BF9E}"/>
                </a:ext>
              </a:extLst>
            </p:cNvPr>
            <p:cNvSpPr txBox="1"/>
            <p:nvPr/>
          </p:nvSpPr>
          <p:spPr>
            <a:xfrm>
              <a:off x="2177576" y="3929446"/>
              <a:ext cx="2502866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44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Invoiced</a:t>
              </a:r>
              <a:endParaRPr lang="en-US" altLang="ja-JP" sz="4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1B8EEBDB-C8DD-81EB-C397-3A3F14810970}"/>
              </a:ext>
            </a:extLst>
          </p:cNvPr>
          <p:cNvGrpSpPr/>
          <p:nvPr/>
        </p:nvGrpSpPr>
        <p:grpSpPr>
          <a:xfrm rot="10800000">
            <a:off x="1951673" y="2801695"/>
            <a:ext cx="2954655" cy="1805185"/>
            <a:chOff x="1951672" y="2893702"/>
            <a:chExt cx="2954655" cy="1805185"/>
          </a:xfrm>
        </p:grpSpPr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18014C96-5089-38E0-054B-8D981DF687F9}"/>
                </a:ext>
              </a:extLst>
            </p:cNvPr>
            <p:cNvSpPr txBox="1"/>
            <p:nvPr/>
          </p:nvSpPr>
          <p:spPr>
            <a:xfrm>
              <a:off x="1951672" y="2893702"/>
              <a:ext cx="295465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請求済</a:t>
              </a:r>
              <a:endParaRPr lang="en-US" altLang="ja-JP" sz="72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AEC2DE78-2181-BBD0-C085-4F9AF8FB4455}"/>
                </a:ext>
              </a:extLst>
            </p:cNvPr>
            <p:cNvSpPr txBox="1"/>
            <p:nvPr/>
          </p:nvSpPr>
          <p:spPr>
            <a:xfrm>
              <a:off x="2177557" y="3929446"/>
              <a:ext cx="2502866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44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Invoiced</a:t>
              </a:r>
              <a:endParaRPr lang="en-US" altLang="ja-JP" sz="4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567275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543</TotalTime>
  <Words>14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std0197_請求済</dc:title>
  <dc:subject>std0197_請求済</dc:subject>
  <dc:creator>でじけろお</dc:creator>
  <cp:revision>1</cp:revision>
  <dcterms:created xsi:type="dcterms:W3CDTF">2018-05-20T00:31:01Z</dcterms:created>
  <dcterms:modified xsi:type="dcterms:W3CDTF">2026-02-01T16:33:15Z</dcterms:modified>
  <cp:version>1</cp:version>
</cp:coreProperties>
</file>

<file path=docProps/thumbnail.jpeg>
</file>