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22" r:id="rId4"/>
    <p:sldId id="317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282" y="5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89683470-5FBF-1B76-D438-276E3F3BC980}"/>
              </a:ext>
            </a:extLst>
          </p:cNvPr>
          <p:cNvSpPr/>
          <p:nvPr/>
        </p:nvSpPr>
        <p:spPr>
          <a:xfrm rot="5400000">
            <a:off x="1787114" y="-1194364"/>
            <a:ext cx="6339120" cy="92890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3DA06E62-BFF9-E4E5-2D5B-14E8A33B6D46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B8C7F4-6343-043E-7F98-F88154D7022F}"/>
              </a:ext>
            </a:extLst>
          </p:cNvPr>
          <p:cNvSpPr txBox="1"/>
          <p:nvPr/>
        </p:nvSpPr>
        <p:spPr>
          <a:xfrm>
            <a:off x="914400" y="908721"/>
            <a:ext cx="8077200" cy="50853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ごみ置場内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物品の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持ち帰り禁止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0DF9E5-D100-5B06-C027-2D0CE531E3B3}"/>
              </a:ext>
            </a:extLst>
          </p:cNvPr>
          <p:cNvSpPr txBox="1"/>
          <p:nvPr/>
        </p:nvSpPr>
        <p:spPr>
          <a:xfrm>
            <a:off x="438150" y="638690"/>
            <a:ext cx="9029700" cy="307728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ごみ置場内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物品の持ち帰り禁止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154CB1D-769A-52C3-9331-6645EE3B44B9}"/>
              </a:ext>
            </a:extLst>
          </p:cNvPr>
          <p:cNvSpPr txBox="1"/>
          <p:nvPr/>
        </p:nvSpPr>
        <p:spPr>
          <a:xfrm>
            <a:off x="535335" y="4202461"/>
            <a:ext cx="88353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当マンションにおいて、ごみ置場内の廃棄物・資源物等を無断で持ち帰る行為は禁止されています。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4225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F62A8F7-A909-7703-C373-42483214CB61}"/>
              </a:ext>
            </a:extLst>
          </p:cNvPr>
          <p:cNvSpPr/>
          <p:nvPr/>
        </p:nvSpPr>
        <p:spPr>
          <a:xfrm>
            <a:off x="138926" y="146559"/>
            <a:ext cx="9614673" cy="36874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2B5372-19D4-D414-7BAA-CEF8AAD124B2}"/>
              </a:ext>
            </a:extLst>
          </p:cNvPr>
          <p:cNvSpPr txBox="1"/>
          <p:nvPr/>
        </p:nvSpPr>
        <p:spPr>
          <a:xfrm>
            <a:off x="438150" y="478971"/>
            <a:ext cx="9029700" cy="295002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ごみ置場内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物品の持ち帰り禁止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5B009C-5BDA-A1F0-0B80-54FE57222713}"/>
              </a:ext>
            </a:extLst>
          </p:cNvPr>
          <p:cNvGrpSpPr/>
          <p:nvPr/>
        </p:nvGrpSpPr>
        <p:grpSpPr>
          <a:xfrm>
            <a:off x="342227" y="4150540"/>
            <a:ext cx="2412166" cy="2412166"/>
            <a:chOff x="849227" y="2405897"/>
            <a:chExt cx="2412166" cy="241216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2FC746B-E06B-A74A-56FB-80330A82F1E8}"/>
                </a:ext>
              </a:extLst>
            </p:cNvPr>
            <p:cNvGrpSpPr/>
            <p:nvPr/>
          </p:nvGrpSpPr>
          <p:grpSpPr>
            <a:xfrm>
              <a:off x="849227" y="2405897"/>
              <a:ext cx="2412166" cy="2412166"/>
              <a:chOff x="1191807" y="3973274"/>
              <a:chExt cx="2412166" cy="2412166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EA1231C8-2140-2DDD-D8A9-D03B307DD2F5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C01248C6-E054-1087-297D-B1C06EE0493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6C4E25EF-A1FB-5251-0FF6-C0102BFA7A4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6246231A-F181-90CB-2BF5-DC685F98F62A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5DC90D0-37D9-B6B0-45B0-FD86BACC8578}"/>
                </a:ext>
              </a:extLst>
            </p:cNvPr>
            <p:cNvSpPr/>
            <p:nvPr/>
          </p:nvSpPr>
          <p:spPr bwMode="auto">
            <a:xfrm>
              <a:off x="918867" y="2475537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8AC5A947-67DB-EB6F-3162-C591BF69B152}"/>
                </a:ext>
              </a:extLst>
            </p:cNvPr>
            <p:cNvGrpSpPr/>
            <p:nvPr/>
          </p:nvGrpSpPr>
          <p:grpSpPr>
            <a:xfrm>
              <a:off x="1140799" y="2541589"/>
              <a:ext cx="1660208" cy="2034850"/>
              <a:chOff x="3786962" y="3572972"/>
              <a:chExt cx="1306336" cy="1601123"/>
            </a:xfrm>
          </p:grpSpPr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04EF7D31-820D-806F-D658-5C9327E52ABA}"/>
                  </a:ext>
                </a:extLst>
              </p:cNvPr>
              <p:cNvSpPr/>
              <p:nvPr/>
            </p:nvSpPr>
            <p:spPr bwMode="auto">
              <a:xfrm>
                <a:off x="4358280" y="3783017"/>
                <a:ext cx="458195" cy="23335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99C7C2DD-3C5C-72EA-1E68-B51B160357EF}"/>
                  </a:ext>
                </a:extLst>
              </p:cNvPr>
              <p:cNvGrpSpPr/>
              <p:nvPr/>
            </p:nvGrpSpPr>
            <p:grpSpPr>
              <a:xfrm>
                <a:off x="3786962" y="3572972"/>
                <a:ext cx="1306336" cy="1601123"/>
                <a:chOff x="3613714" y="2145742"/>
                <a:chExt cx="1306336" cy="1601123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C73CD4CE-D162-48DD-5A2E-AF386C828651}"/>
                    </a:ext>
                  </a:extLst>
                </p:cNvPr>
                <p:cNvSpPr/>
                <p:nvPr/>
              </p:nvSpPr>
              <p:spPr bwMode="auto">
                <a:xfrm rot="13500000">
                  <a:off x="4282111" y="3342659"/>
                  <a:ext cx="337901" cy="444688"/>
                </a:xfrm>
                <a:custGeom>
                  <a:avLst/>
                  <a:gdLst>
                    <a:gd name="csX0" fmla="*/ 337901 w 337901"/>
                    <a:gd name="csY0" fmla="*/ 444688 h 444688"/>
                    <a:gd name="csX1" fmla="*/ 145416 w 337901"/>
                    <a:gd name="csY1" fmla="*/ 444688 h 444688"/>
                    <a:gd name="csX2" fmla="*/ 180217 w 337901"/>
                    <a:gd name="csY2" fmla="*/ 194588 h 444688"/>
                    <a:gd name="csX3" fmla="*/ 0 w 337901"/>
                    <a:gd name="csY3" fmla="*/ 59614 h 444688"/>
                    <a:gd name="csX4" fmla="*/ 34418 w 337901"/>
                    <a:gd name="csY4" fmla="*/ 0 h 444688"/>
                    <a:gd name="csX5" fmla="*/ 285279 w 337901"/>
                    <a:gd name="csY5" fmla="*/ 107355 h 444688"/>
                    <a:gd name="csX6" fmla="*/ 284327 w 337901"/>
                    <a:gd name="csY6" fmla="*/ 109005 h 444688"/>
                    <a:gd name="csX7" fmla="*/ 291191 w 337901"/>
                    <a:gd name="csY7" fmla="*/ 109005 h 444688"/>
                    <a:gd name="csX0" fmla="*/ 337901 w 337901"/>
                    <a:gd name="csY0" fmla="*/ 444688 h 444688"/>
                    <a:gd name="csX1" fmla="*/ 145416 w 337901"/>
                    <a:gd name="csY1" fmla="*/ 444688 h 444688"/>
                    <a:gd name="csX2" fmla="*/ 180217 w 337901"/>
                    <a:gd name="csY2" fmla="*/ 194588 h 444688"/>
                    <a:gd name="csX3" fmla="*/ 0 w 337901"/>
                    <a:gd name="csY3" fmla="*/ 59614 h 444688"/>
                    <a:gd name="csX4" fmla="*/ 34418 w 337901"/>
                    <a:gd name="csY4" fmla="*/ 0 h 444688"/>
                    <a:gd name="csX5" fmla="*/ 285279 w 337901"/>
                    <a:gd name="csY5" fmla="*/ 107355 h 444688"/>
                    <a:gd name="csX6" fmla="*/ 291191 w 337901"/>
                    <a:gd name="csY6" fmla="*/ 109005 h 444688"/>
                    <a:gd name="csX7" fmla="*/ 337901 w 337901"/>
                    <a:gd name="csY7" fmla="*/ 444688 h 444688"/>
                    <a:gd name="csX0" fmla="*/ 337901 w 337901"/>
                    <a:gd name="csY0" fmla="*/ 444688 h 444688"/>
                    <a:gd name="csX1" fmla="*/ 145416 w 337901"/>
                    <a:gd name="csY1" fmla="*/ 444688 h 444688"/>
                    <a:gd name="csX2" fmla="*/ 180217 w 337901"/>
                    <a:gd name="csY2" fmla="*/ 194588 h 444688"/>
                    <a:gd name="csX3" fmla="*/ 0 w 337901"/>
                    <a:gd name="csY3" fmla="*/ 59614 h 444688"/>
                    <a:gd name="csX4" fmla="*/ 34418 w 337901"/>
                    <a:gd name="csY4" fmla="*/ 0 h 444688"/>
                    <a:gd name="csX5" fmla="*/ 291191 w 337901"/>
                    <a:gd name="csY5" fmla="*/ 109005 h 444688"/>
                    <a:gd name="csX6" fmla="*/ 337901 w 337901"/>
                    <a:gd name="csY6" fmla="*/ 444688 h 44468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337901" h="444688">
                      <a:moveTo>
                        <a:pt x="337901" y="444688"/>
                      </a:moveTo>
                      <a:lnTo>
                        <a:pt x="145416" y="444688"/>
                      </a:lnTo>
                      <a:lnTo>
                        <a:pt x="180217" y="194588"/>
                      </a:lnTo>
                      <a:lnTo>
                        <a:pt x="0" y="59614"/>
                      </a:lnTo>
                      <a:lnTo>
                        <a:pt x="34418" y="0"/>
                      </a:lnTo>
                      <a:lnTo>
                        <a:pt x="291191" y="109005"/>
                      </a:lnTo>
                      <a:lnTo>
                        <a:pt x="337901" y="44468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463FFEF4-90E3-1E8C-7921-B4E52B35F497}"/>
                    </a:ext>
                  </a:extLst>
                </p:cNvPr>
                <p:cNvSpPr/>
                <p:nvPr/>
              </p:nvSpPr>
              <p:spPr bwMode="auto">
                <a:xfrm rot="9900000">
                  <a:off x="4582149" y="3302177"/>
                  <a:ext cx="337901" cy="444688"/>
                </a:xfrm>
                <a:custGeom>
                  <a:avLst/>
                  <a:gdLst>
                    <a:gd name="csX0" fmla="*/ 337901 w 337901"/>
                    <a:gd name="csY0" fmla="*/ 444688 h 444688"/>
                    <a:gd name="csX1" fmla="*/ 145416 w 337901"/>
                    <a:gd name="csY1" fmla="*/ 444688 h 444688"/>
                    <a:gd name="csX2" fmla="*/ 180217 w 337901"/>
                    <a:gd name="csY2" fmla="*/ 194588 h 444688"/>
                    <a:gd name="csX3" fmla="*/ 0 w 337901"/>
                    <a:gd name="csY3" fmla="*/ 59614 h 444688"/>
                    <a:gd name="csX4" fmla="*/ 34418 w 337901"/>
                    <a:gd name="csY4" fmla="*/ 0 h 444688"/>
                    <a:gd name="csX5" fmla="*/ 285279 w 337901"/>
                    <a:gd name="csY5" fmla="*/ 107355 h 444688"/>
                    <a:gd name="csX6" fmla="*/ 284327 w 337901"/>
                    <a:gd name="csY6" fmla="*/ 109005 h 444688"/>
                    <a:gd name="csX7" fmla="*/ 291191 w 337901"/>
                    <a:gd name="csY7" fmla="*/ 109005 h 444688"/>
                    <a:gd name="csX0" fmla="*/ 337901 w 337901"/>
                    <a:gd name="csY0" fmla="*/ 444688 h 444688"/>
                    <a:gd name="csX1" fmla="*/ 145416 w 337901"/>
                    <a:gd name="csY1" fmla="*/ 444688 h 444688"/>
                    <a:gd name="csX2" fmla="*/ 180217 w 337901"/>
                    <a:gd name="csY2" fmla="*/ 194588 h 444688"/>
                    <a:gd name="csX3" fmla="*/ 0 w 337901"/>
                    <a:gd name="csY3" fmla="*/ 59614 h 444688"/>
                    <a:gd name="csX4" fmla="*/ 34418 w 337901"/>
                    <a:gd name="csY4" fmla="*/ 0 h 444688"/>
                    <a:gd name="csX5" fmla="*/ 285279 w 337901"/>
                    <a:gd name="csY5" fmla="*/ 107355 h 444688"/>
                    <a:gd name="csX6" fmla="*/ 291191 w 337901"/>
                    <a:gd name="csY6" fmla="*/ 109005 h 444688"/>
                    <a:gd name="csX7" fmla="*/ 337901 w 337901"/>
                    <a:gd name="csY7" fmla="*/ 444688 h 444688"/>
                    <a:gd name="csX0" fmla="*/ 337901 w 337901"/>
                    <a:gd name="csY0" fmla="*/ 444688 h 444688"/>
                    <a:gd name="csX1" fmla="*/ 145416 w 337901"/>
                    <a:gd name="csY1" fmla="*/ 444688 h 444688"/>
                    <a:gd name="csX2" fmla="*/ 180217 w 337901"/>
                    <a:gd name="csY2" fmla="*/ 194588 h 444688"/>
                    <a:gd name="csX3" fmla="*/ 0 w 337901"/>
                    <a:gd name="csY3" fmla="*/ 59614 h 444688"/>
                    <a:gd name="csX4" fmla="*/ 34418 w 337901"/>
                    <a:gd name="csY4" fmla="*/ 0 h 444688"/>
                    <a:gd name="csX5" fmla="*/ 291191 w 337901"/>
                    <a:gd name="csY5" fmla="*/ 109005 h 444688"/>
                    <a:gd name="csX6" fmla="*/ 337901 w 337901"/>
                    <a:gd name="csY6" fmla="*/ 444688 h 444688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337901" h="444688">
                      <a:moveTo>
                        <a:pt x="337901" y="444688"/>
                      </a:moveTo>
                      <a:lnTo>
                        <a:pt x="145416" y="444688"/>
                      </a:lnTo>
                      <a:lnTo>
                        <a:pt x="180217" y="194588"/>
                      </a:lnTo>
                      <a:lnTo>
                        <a:pt x="0" y="59614"/>
                      </a:lnTo>
                      <a:lnTo>
                        <a:pt x="34418" y="0"/>
                      </a:lnTo>
                      <a:lnTo>
                        <a:pt x="291191" y="109005"/>
                      </a:lnTo>
                      <a:lnTo>
                        <a:pt x="337901" y="44468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E24E5D3D-CFF5-3C1C-AC64-B00FC51CBE61}"/>
                    </a:ext>
                  </a:extLst>
                </p:cNvPr>
                <p:cNvSpPr/>
                <p:nvPr/>
              </p:nvSpPr>
              <p:spPr bwMode="auto">
                <a:xfrm rot="20700000">
                  <a:off x="4364118" y="2741719"/>
                  <a:ext cx="300647" cy="676652"/>
                </a:xfrm>
                <a:prstGeom prst="roundRect">
                  <a:avLst>
                    <a:gd name="adj" fmla="val 34351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C7D9586B-F734-CD1C-AB92-4FC0CB4E98BA}"/>
                    </a:ext>
                  </a:extLst>
                </p:cNvPr>
                <p:cNvGrpSpPr/>
                <p:nvPr/>
              </p:nvGrpSpPr>
              <p:grpSpPr>
                <a:xfrm rot="18000000">
                  <a:off x="3957435" y="2716110"/>
                  <a:ext cx="440288" cy="401770"/>
                  <a:chOff x="2840099" y="3281802"/>
                  <a:chExt cx="440288" cy="401770"/>
                </a:xfrm>
                <a:solidFill>
                  <a:srgbClr val="000000"/>
                </a:solidFill>
              </p:grpSpPr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C2D09B1A-3A88-FF1A-E74E-64A5865323F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40099" y="328180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43A6662B-0B23-4917-FB15-86EAD7F409E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015753" y="3418939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51EC0420-2727-5960-80DB-7DA85D21F05A}"/>
                    </a:ext>
                  </a:extLst>
                </p:cNvPr>
                <p:cNvSpPr/>
                <p:nvPr/>
              </p:nvSpPr>
              <p:spPr bwMode="auto">
                <a:xfrm flipH="1">
                  <a:off x="4095663" y="2145742"/>
                  <a:ext cx="549626" cy="634924"/>
                </a:xfrm>
                <a:custGeom>
                  <a:avLst/>
                  <a:gdLst>
                    <a:gd name="connsiteX0" fmla="*/ 323243 w 549626"/>
                    <a:gd name="connsiteY0" fmla="*/ 303449 h 634924"/>
                    <a:gd name="connsiteX1" fmla="*/ 313696 w 549626"/>
                    <a:gd name="connsiteY1" fmla="*/ 304026 h 634924"/>
                    <a:gd name="connsiteX2" fmla="*/ 321055 w 549626"/>
                    <a:gd name="connsiteY2" fmla="*/ 327869 h 634924"/>
                    <a:gd name="connsiteX3" fmla="*/ 292302 w 549626"/>
                    <a:gd name="connsiteY3" fmla="*/ 366455 h 634924"/>
                    <a:gd name="connsiteX4" fmla="*/ 263549 w 549626"/>
                    <a:gd name="connsiteY4" fmla="*/ 327869 h 634924"/>
                    <a:gd name="connsiteX5" fmla="*/ 270095 w 549626"/>
                    <a:gd name="connsiteY5" fmla="*/ 306662 h 634924"/>
                    <a:gd name="connsiteX6" fmla="*/ 241647 w 549626"/>
                    <a:gd name="connsiteY6" fmla="*/ 308382 h 634924"/>
                    <a:gd name="connsiteX7" fmla="*/ 241189 w 549626"/>
                    <a:gd name="connsiteY7" fmla="*/ 308473 h 634924"/>
                    <a:gd name="connsiteX8" fmla="*/ 231898 w 549626"/>
                    <a:gd name="connsiteY8" fmla="*/ 323885 h 634924"/>
                    <a:gd name="connsiteX9" fmla="*/ 323243 w 549626"/>
                    <a:gd name="connsiteY9" fmla="*/ 386645 h 634924"/>
                    <a:gd name="connsiteX10" fmla="*/ 414588 w 549626"/>
                    <a:gd name="connsiteY10" fmla="*/ 323885 h 634924"/>
                    <a:gd name="connsiteX11" fmla="*/ 405297 w 549626"/>
                    <a:gd name="connsiteY11" fmla="*/ 308473 h 634924"/>
                    <a:gd name="connsiteX12" fmla="*/ 404839 w 549626"/>
                    <a:gd name="connsiteY12" fmla="*/ 308382 h 634924"/>
                    <a:gd name="connsiteX13" fmla="*/ 323243 w 549626"/>
                    <a:gd name="connsiteY13" fmla="*/ 303449 h 634924"/>
                    <a:gd name="connsiteX14" fmla="*/ 114737 w 549626"/>
                    <a:gd name="connsiteY14" fmla="*/ 303449 h 634924"/>
                    <a:gd name="connsiteX15" fmla="*/ 105190 w 549626"/>
                    <a:gd name="connsiteY15" fmla="*/ 304026 h 634924"/>
                    <a:gd name="connsiteX16" fmla="*/ 112549 w 549626"/>
                    <a:gd name="connsiteY16" fmla="*/ 327869 h 634924"/>
                    <a:gd name="connsiteX17" fmla="*/ 83796 w 549626"/>
                    <a:gd name="connsiteY17" fmla="*/ 366455 h 634924"/>
                    <a:gd name="connsiteX18" fmla="*/ 55043 w 549626"/>
                    <a:gd name="connsiteY18" fmla="*/ 327869 h 634924"/>
                    <a:gd name="connsiteX19" fmla="*/ 61589 w 549626"/>
                    <a:gd name="connsiteY19" fmla="*/ 306662 h 634924"/>
                    <a:gd name="connsiteX20" fmla="*/ 33141 w 549626"/>
                    <a:gd name="connsiteY20" fmla="*/ 308382 h 634924"/>
                    <a:gd name="connsiteX21" fmla="*/ 32683 w 549626"/>
                    <a:gd name="connsiteY21" fmla="*/ 308473 h 634924"/>
                    <a:gd name="connsiteX22" fmla="*/ 23392 w 549626"/>
                    <a:gd name="connsiteY22" fmla="*/ 323885 h 634924"/>
                    <a:gd name="connsiteX23" fmla="*/ 114737 w 549626"/>
                    <a:gd name="connsiteY23" fmla="*/ 386645 h 634924"/>
                    <a:gd name="connsiteX24" fmla="*/ 206082 w 549626"/>
                    <a:gd name="connsiteY24" fmla="*/ 323885 h 634924"/>
                    <a:gd name="connsiteX25" fmla="*/ 196791 w 549626"/>
                    <a:gd name="connsiteY25" fmla="*/ 308473 h 634924"/>
                    <a:gd name="connsiteX26" fmla="*/ 196333 w 549626"/>
                    <a:gd name="connsiteY26" fmla="*/ 308382 h 634924"/>
                    <a:gd name="connsiteX27" fmla="*/ 114737 w 549626"/>
                    <a:gd name="connsiteY27" fmla="*/ 303449 h 634924"/>
                    <a:gd name="connsiteX28" fmla="*/ 274813 w 549626"/>
                    <a:gd name="connsiteY28" fmla="*/ 0 h 634924"/>
                    <a:gd name="connsiteX29" fmla="*/ 549626 w 549626"/>
                    <a:gd name="connsiteY29" fmla="*/ 317462 h 634924"/>
                    <a:gd name="connsiteX30" fmla="*/ 274813 w 549626"/>
                    <a:gd name="connsiteY30" fmla="*/ 634924 h 634924"/>
                    <a:gd name="connsiteX31" fmla="*/ 0 w 549626"/>
                    <a:gd name="connsiteY31" fmla="*/ 317462 h 634924"/>
                    <a:gd name="connsiteX32" fmla="*/ 274813 w 549626"/>
                    <a:gd name="connsiteY32" fmla="*/ 0 h 634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49626" h="634924">
                      <a:moveTo>
                        <a:pt x="323243" y="303449"/>
                      </a:moveTo>
                      <a:lnTo>
                        <a:pt x="313696" y="304026"/>
                      </a:lnTo>
                      <a:lnTo>
                        <a:pt x="321055" y="327869"/>
                      </a:lnTo>
                      <a:cubicBezTo>
                        <a:pt x="321055" y="349179"/>
                        <a:pt x="308182" y="366455"/>
                        <a:pt x="292302" y="366455"/>
                      </a:cubicBezTo>
                      <a:cubicBezTo>
                        <a:pt x="276422" y="366455"/>
                        <a:pt x="263549" y="349179"/>
                        <a:pt x="263549" y="327869"/>
                      </a:cubicBezTo>
                      <a:lnTo>
                        <a:pt x="270095" y="306662"/>
                      </a:lnTo>
                      <a:lnTo>
                        <a:pt x="241647" y="308382"/>
                      </a:lnTo>
                      <a:lnTo>
                        <a:pt x="241189" y="308473"/>
                      </a:lnTo>
                      <a:lnTo>
                        <a:pt x="231898" y="323885"/>
                      </a:lnTo>
                      <a:cubicBezTo>
                        <a:pt x="231898" y="358547"/>
                        <a:pt x="272794" y="386645"/>
                        <a:pt x="323243" y="386645"/>
                      </a:cubicBezTo>
                      <a:cubicBezTo>
                        <a:pt x="373692" y="386645"/>
                        <a:pt x="414588" y="358547"/>
                        <a:pt x="414588" y="323885"/>
                      </a:cubicBezTo>
                      <a:lnTo>
                        <a:pt x="405297" y="308473"/>
                      </a:lnTo>
                      <a:lnTo>
                        <a:pt x="404839" y="308382"/>
                      </a:lnTo>
                      <a:cubicBezTo>
                        <a:pt x="379760" y="305206"/>
                        <a:pt x="352187" y="303449"/>
                        <a:pt x="323243" y="303449"/>
                      </a:cubicBezTo>
                      <a:close/>
                      <a:moveTo>
                        <a:pt x="114737" y="303449"/>
                      </a:moveTo>
                      <a:lnTo>
                        <a:pt x="105190" y="304026"/>
                      </a:lnTo>
                      <a:lnTo>
                        <a:pt x="112549" y="327869"/>
                      </a:lnTo>
                      <a:cubicBezTo>
                        <a:pt x="112549" y="349179"/>
                        <a:pt x="99676" y="366455"/>
                        <a:pt x="83796" y="366455"/>
                      </a:cubicBezTo>
                      <a:cubicBezTo>
                        <a:pt x="67916" y="366455"/>
                        <a:pt x="55043" y="349179"/>
                        <a:pt x="55043" y="327869"/>
                      </a:cubicBezTo>
                      <a:lnTo>
                        <a:pt x="61589" y="306662"/>
                      </a:lnTo>
                      <a:lnTo>
                        <a:pt x="33141" y="308382"/>
                      </a:lnTo>
                      <a:lnTo>
                        <a:pt x="32683" y="308473"/>
                      </a:lnTo>
                      <a:lnTo>
                        <a:pt x="23392" y="323885"/>
                      </a:lnTo>
                      <a:cubicBezTo>
                        <a:pt x="23392" y="358547"/>
                        <a:pt x="64288" y="386645"/>
                        <a:pt x="114737" y="386645"/>
                      </a:cubicBezTo>
                      <a:cubicBezTo>
                        <a:pt x="165186" y="386645"/>
                        <a:pt x="206082" y="358547"/>
                        <a:pt x="206082" y="323885"/>
                      </a:cubicBezTo>
                      <a:lnTo>
                        <a:pt x="196791" y="308473"/>
                      </a:lnTo>
                      <a:lnTo>
                        <a:pt x="196333" y="308382"/>
                      </a:lnTo>
                      <a:cubicBezTo>
                        <a:pt x="171254" y="305206"/>
                        <a:pt x="143681" y="303449"/>
                        <a:pt x="114737" y="303449"/>
                      </a:cubicBezTo>
                      <a:close/>
                      <a:moveTo>
                        <a:pt x="274813" y="0"/>
                      </a:moveTo>
                      <a:cubicBezTo>
                        <a:pt x="426588" y="0"/>
                        <a:pt x="549626" y="142133"/>
                        <a:pt x="549626" y="317462"/>
                      </a:cubicBezTo>
                      <a:cubicBezTo>
                        <a:pt x="549626" y="492791"/>
                        <a:pt x="426588" y="634924"/>
                        <a:pt x="274813" y="634924"/>
                      </a:cubicBezTo>
                      <a:cubicBezTo>
                        <a:pt x="123038" y="634924"/>
                        <a:pt x="0" y="492791"/>
                        <a:pt x="0" y="317462"/>
                      </a:cubicBezTo>
                      <a:cubicBezTo>
                        <a:pt x="0" y="142133"/>
                        <a:pt x="123038" y="0"/>
                        <a:pt x="27481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フリーフォーム 94">
                  <a:extLst>
                    <a:ext uri="{FF2B5EF4-FFF2-40B4-BE49-F238E27FC236}">
                      <a16:creationId xmlns:a16="http://schemas.microsoft.com/office/drawing/2014/main" id="{965ABF5D-DA9E-4F06-F001-A8C09A6E9DFA}"/>
                    </a:ext>
                  </a:extLst>
                </p:cNvPr>
                <p:cNvSpPr/>
                <p:nvPr/>
              </p:nvSpPr>
              <p:spPr>
                <a:xfrm rot="900000">
                  <a:off x="3613714" y="2956022"/>
                  <a:ext cx="728410" cy="681574"/>
                </a:xfrm>
                <a:custGeom>
                  <a:avLst/>
                  <a:gdLst>
                    <a:gd name="connsiteX0" fmla="*/ 542926 w 1085848"/>
                    <a:gd name="connsiteY0" fmla="*/ 0 h 1016025"/>
                    <a:gd name="connsiteX1" fmla="*/ 574289 w 1085848"/>
                    <a:gd name="connsiteY1" fmla="*/ 21249 h 1016025"/>
                    <a:gd name="connsiteX2" fmla="*/ 576013 w 1085848"/>
                    <a:gd name="connsiteY2" fmla="*/ 25434 h 1016025"/>
                    <a:gd name="connsiteX3" fmla="*/ 588971 w 1085848"/>
                    <a:gd name="connsiteY3" fmla="*/ 16462 h 1016025"/>
                    <a:gd name="connsiteX4" fmla="*/ 630422 w 1085848"/>
                    <a:gd name="connsiteY4" fmla="*/ 9719 h 1016025"/>
                    <a:gd name="connsiteX5" fmla="*/ 620045 w 1085848"/>
                    <a:gd name="connsiteY5" fmla="*/ 89035 h 1016025"/>
                    <a:gd name="connsiteX6" fmla="*/ 598035 w 1085848"/>
                    <a:gd name="connsiteY6" fmla="*/ 112194 h 1016025"/>
                    <a:gd name="connsiteX7" fmla="*/ 587183 w 1085848"/>
                    <a:gd name="connsiteY7" fmla="*/ 119709 h 1016025"/>
                    <a:gd name="connsiteX8" fmla="*/ 589918 w 1085848"/>
                    <a:gd name="connsiteY8" fmla="*/ 123312 h 1016025"/>
                    <a:gd name="connsiteX9" fmla="*/ 593438 w 1085848"/>
                    <a:gd name="connsiteY9" fmla="*/ 123968 h 1016025"/>
                    <a:gd name="connsiteX10" fmla="*/ 614361 w 1085848"/>
                    <a:gd name="connsiteY10" fmla="*/ 146699 h 1016025"/>
                    <a:gd name="connsiteX11" fmla="*/ 611878 w 1085848"/>
                    <a:gd name="connsiteY11" fmla="*/ 152233 h 1016025"/>
                    <a:gd name="connsiteX12" fmla="*/ 622484 w 1085848"/>
                    <a:gd name="connsiteY12" fmla="*/ 166201 h 1016025"/>
                    <a:gd name="connsiteX13" fmla="*/ 926830 w 1085848"/>
                    <a:gd name="connsiteY13" fmla="*/ 436484 h 1016025"/>
                    <a:gd name="connsiteX14" fmla="*/ 926830 w 1085848"/>
                    <a:gd name="connsiteY14" fmla="*/ 951632 h 1016025"/>
                    <a:gd name="connsiteX15" fmla="*/ 159018 w 1085848"/>
                    <a:gd name="connsiteY15" fmla="*/ 951632 h 1016025"/>
                    <a:gd name="connsiteX16" fmla="*/ 159018 w 1085848"/>
                    <a:gd name="connsiteY16" fmla="*/ 436484 h 1016025"/>
                    <a:gd name="connsiteX17" fmla="*/ 463364 w 1085848"/>
                    <a:gd name="connsiteY17" fmla="*/ 166201 h 1016025"/>
                    <a:gd name="connsiteX18" fmla="*/ 473970 w 1085848"/>
                    <a:gd name="connsiteY18" fmla="*/ 152233 h 1016025"/>
                    <a:gd name="connsiteX19" fmla="*/ 471487 w 1085848"/>
                    <a:gd name="connsiteY19" fmla="*/ 146699 h 1016025"/>
                    <a:gd name="connsiteX20" fmla="*/ 492411 w 1085848"/>
                    <a:gd name="connsiteY20" fmla="*/ 123968 h 1016025"/>
                    <a:gd name="connsiteX21" fmla="*/ 495930 w 1085848"/>
                    <a:gd name="connsiteY21" fmla="*/ 123312 h 1016025"/>
                    <a:gd name="connsiteX22" fmla="*/ 498666 w 1085848"/>
                    <a:gd name="connsiteY22" fmla="*/ 119709 h 1016025"/>
                    <a:gd name="connsiteX23" fmla="*/ 487813 w 1085848"/>
                    <a:gd name="connsiteY23" fmla="*/ 112195 h 1016025"/>
                    <a:gd name="connsiteX24" fmla="*/ 465803 w 1085848"/>
                    <a:gd name="connsiteY24" fmla="*/ 89035 h 1016025"/>
                    <a:gd name="connsiteX25" fmla="*/ 455426 w 1085848"/>
                    <a:gd name="connsiteY25" fmla="*/ 9719 h 1016025"/>
                    <a:gd name="connsiteX26" fmla="*/ 496878 w 1085848"/>
                    <a:gd name="connsiteY26" fmla="*/ 16462 h 1016025"/>
                    <a:gd name="connsiteX27" fmla="*/ 509837 w 1085848"/>
                    <a:gd name="connsiteY27" fmla="*/ 25434 h 1016025"/>
                    <a:gd name="connsiteX28" fmla="*/ 511561 w 1085848"/>
                    <a:gd name="connsiteY28" fmla="*/ 21249 h 1016025"/>
                    <a:gd name="connsiteX29" fmla="*/ 542926 w 1085848"/>
                    <a:gd name="connsiteY29" fmla="*/ 0 h 1016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85848" h="1016025">
                      <a:moveTo>
                        <a:pt x="542926" y="0"/>
                      </a:moveTo>
                      <a:cubicBezTo>
                        <a:pt x="555173" y="0"/>
                        <a:pt x="566261" y="8120"/>
                        <a:pt x="574289" y="21249"/>
                      </a:cubicBezTo>
                      <a:lnTo>
                        <a:pt x="576013" y="25434"/>
                      </a:lnTo>
                      <a:lnTo>
                        <a:pt x="588971" y="16462"/>
                      </a:lnTo>
                      <a:cubicBezTo>
                        <a:pt x="604752" y="8076"/>
                        <a:pt x="619815" y="5165"/>
                        <a:pt x="630422" y="9719"/>
                      </a:cubicBezTo>
                      <a:cubicBezTo>
                        <a:pt x="651637" y="18825"/>
                        <a:pt x="646990" y="54336"/>
                        <a:pt x="620045" y="89035"/>
                      </a:cubicBezTo>
                      <a:cubicBezTo>
                        <a:pt x="613308" y="97709"/>
                        <a:pt x="605816" y="105512"/>
                        <a:pt x="598035" y="112194"/>
                      </a:cubicBezTo>
                      <a:lnTo>
                        <a:pt x="587183" y="119709"/>
                      </a:lnTo>
                      <a:lnTo>
                        <a:pt x="589918" y="123312"/>
                      </a:lnTo>
                      <a:lnTo>
                        <a:pt x="593438" y="123968"/>
                      </a:lnTo>
                      <a:cubicBezTo>
                        <a:pt x="606365" y="129785"/>
                        <a:pt x="614361" y="137822"/>
                        <a:pt x="614361" y="146699"/>
                      </a:cubicBezTo>
                      <a:lnTo>
                        <a:pt x="611878" y="152233"/>
                      </a:lnTo>
                      <a:lnTo>
                        <a:pt x="622484" y="166201"/>
                      </a:lnTo>
                      <a:cubicBezTo>
                        <a:pt x="707516" y="267310"/>
                        <a:pt x="808965" y="357404"/>
                        <a:pt x="926830" y="436484"/>
                      </a:cubicBezTo>
                      <a:cubicBezTo>
                        <a:pt x="1138855" y="578738"/>
                        <a:pt x="1138855" y="809378"/>
                        <a:pt x="926830" y="951632"/>
                      </a:cubicBezTo>
                      <a:cubicBezTo>
                        <a:pt x="798861" y="1037490"/>
                        <a:pt x="286987" y="1037490"/>
                        <a:pt x="159018" y="951632"/>
                      </a:cubicBezTo>
                      <a:cubicBezTo>
                        <a:pt x="-53007" y="809378"/>
                        <a:pt x="-53007" y="578738"/>
                        <a:pt x="159018" y="436484"/>
                      </a:cubicBezTo>
                      <a:cubicBezTo>
                        <a:pt x="276883" y="357404"/>
                        <a:pt x="378332" y="267310"/>
                        <a:pt x="463364" y="166201"/>
                      </a:cubicBezTo>
                      <a:lnTo>
                        <a:pt x="473970" y="152233"/>
                      </a:lnTo>
                      <a:lnTo>
                        <a:pt x="471487" y="146699"/>
                      </a:lnTo>
                      <a:cubicBezTo>
                        <a:pt x="471487" y="137822"/>
                        <a:pt x="479483" y="129785"/>
                        <a:pt x="492411" y="123968"/>
                      </a:cubicBezTo>
                      <a:lnTo>
                        <a:pt x="495930" y="123312"/>
                      </a:lnTo>
                      <a:lnTo>
                        <a:pt x="498666" y="119709"/>
                      </a:lnTo>
                      <a:lnTo>
                        <a:pt x="487813" y="112195"/>
                      </a:lnTo>
                      <a:cubicBezTo>
                        <a:pt x="480033" y="105512"/>
                        <a:pt x="472540" y="97710"/>
                        <a:pt x="465803" y="89035"/>
                      </a:cubicBezTo>
                      <a:cubicBezTo>
                        <a:pt x="438858" y="54336"/>
                        <a:pt x="434211" y="18826"/>
                        <a:pt x="455426" y="9719"/>
                      </a:cubicBezTo>
                      <a:cubicBezTo>
                        <a:pt x="466033" y="5166"/>
                        <a:pt x="481098" y="8076"/>
                        <a:pt x="496878" y="16462"/>
                      </a:cubicBezTo>
                      <a:lnTo>
                        <a:pt x="509837" y="25434"/>
                      </a:lnTo>
                      <a:lnTo>
                        <a:pt x="511561" y="21249"/>
                      </a:lnTo>
                      <a:cubicBezTo>
                        <a:pt x="519589" y="8120"/>
                        <a:pt x="530677" y="0"/>
                        <a:pt x="542926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FF5E247A-B9E2-8A04-1AE2-E322D21F4D49}"/>
                    </a:ext>
                  </a:extLst>
                </p:cNvPr>
                <p:cNvGrpSpPr/>
                <p:nvPr/>
              </p:nvGrpSpPr>
              <p:grpSpPr>
                <a:xfrm rot="18000000">
                  <a:off x="4009822" y="2806598"/>
                  <a:ext cx="440288" cy="401770"/>
                  <a:chOff x="2840099" y="3281802"/>
                  <a:chExt cx="440288" cy="401770"/>
                </a:xfrm>
                <a:solidFill>
                  <a:srgbClr val="000000"/>
                </a:solidFill>
              </p:grpSpPr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FB83BF80-FB6B-F243-8C6E-BF5E191CBB3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840099" y="3281802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四角形: 角を丸くする 61">
                    <a:extLst>
                      <a:ext uri="{FF2B5EF4-FFF2-40B4-BE49-F238E27FC236}">
                        <a16:creationId xmlns:a16="http://schemas.microsoft.com/office/drawing/2014/main" id="{FA88742D-5E76-49A3-3F01-9E96BA2F79B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015753" y="3418939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EB4630A-8024-D42F-A024-D7891D205079}"/>
                </a:ext>
              </a:extLst>
            </p:cNvPr>
            <p:cNvSpPr/>
            <p:nvPr/>
          </p:nvSpPr>
          <p:spPr bwMode="auto">
            <a:xfrm>
              <a:off x="976201" y="2541589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A181EE1-DB6C-851A-B6DC-0CC8C8EC8688}"/>
              </a:ext>
            </a:extLst>
          </p:cNvPr>
          <p:cNvSpPr txBox="1"/>
          <p:nvPr/>
        </p:nvSpPr>
        <p:spPr>
          <a:xfrm>
            <a:off x="2959589" y="4220180"/>
            <a:ext cx="66495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当マンションにおいて、ごみ置場内の廃棄物・資源物等を無断で持ち帰る行為は禁止されています。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660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E6FBD7EF-CC42-37EA-5DC7-DC26365E3FD8}"/>
              </a:ext>
            </a:extLst>
          </p:cNvPr>
          <p:cNvSpPr/>
          <p:nvPr/>
        </p:nvSpPr>
        <p:spPr>
          <a:xfrm>
            <a:off x="172494" y="248118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171" name="テキスト ボックス 186">
            <a:extLst>
              <a:ext uri="{FF2B5EF4-FFF2-40B4-BE49-F238E27FC236}">
                <a16:creationId xmlns:a16="http://schemas.microsoft.com/office/drawing/2014/main" id="{2FD2D7BE-AB8B-5F6B-3F70-2B198055E96D}"/>
              </a:ext>
            </a:extLst>
          </p:cNvPr>
          <p:cNvSpPr txBox="1"/>
          <p:nvPr/>
        </p:nvSpPr>
        <p:spPr>
          <a:xfrm rot="192547">
            <a:off x="868551" y="5230521"/>
            <a:ext cx="6003267" cy="828382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ja-JP" altLang="en-US" sz="5400" b="1" dirty="0">
                <a:ln w="28575">
                  <a:noFill/>
                </a:ln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迷惑行為はやめよう！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DE4064D-CA64-BF7E-A064-3573216878D5}"/>
              </a:ext>
            </a:extLst>
          </p:cNvPr>
          <p:cNvGrpSpPr/>
          <p:nvPr/>
        </p:nvGrpSpPr>
        <p:grpSpPr>
          <a:xfrm>
            <a:off x="7462087" y="3991122"/>
            <a:ext cx="2164820" cy="2696635"/>
            <a:chOff x="720649" y="3360821"/>
            <a:chExt cx="2051726" cy="2555759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5D9EB817-EB32-2F1F-E991-B812B6A07EE7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F7FB4A5-0D90-5CFA-33BB-E38A914E92E1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AD2C217B-AACC-07E2-90B5-C89343A79A16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9CFD9C4C-0958-01E5-AE12-D4AB9D279589}"/>
                  </a:ext>
                </a:extLst>
              </p:cNvPr>
              <p:cNvCxnSpPr/>
              <p:nvPr/>
            </p:nvCxnSpPr>
            <p:spPr bwMode="auto">
              <a:xfrm>
                <a:off x="1011623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4FFF12E-5048-34A8-D9A3-D30E4B03FD91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94E96E31-4E92-B87D-C15C-FCBBD3A36BF4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7953BEBC-3D8B-E857-1089-D9418A159409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C07F743C-DDFB-8306-1205-C24408F2E057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628A6B72-4299-7E8E-D895-785DAD58B69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C403BC71-1BEB-43A5-5EB2-106AF4C80387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6F7CA41C-BBF6-A43A-B740-B91B712C7BD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755D690A-972E-0105-08DC-6E335FDF63C8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86A3D38D-1E8A-BB21-E083-2456B51A48A3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374E9BB5-D314-B41E-3DC5-01F18A21EFC3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7D793316-05FA-5698-164C-9D89365103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668874D-AD63-B9B8-1AB9-FC85CFD3E2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二等辺三角形 46">
                    <a:extLst>
                      <a:ext uri="{FF2B5EF4-FFF2-40B4-BE49-F238E27FC236}">
                        <a16:creationId xmlns:a16="http://schemas.microsoft.com/office/drawing/2014/main" id="{7E1173C0-64E6-8630-09D4-A45394D3B2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DDFD1DAD-29FA-AC7F-FE56-6553625185C4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54AA85B9-2E75-09C5-E0A1-679B0083DA03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90F53DD2-F7AA-A98C-7585-B54B04DBE6E3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A0A95F36-2055-6062-9FC1-F9708247DC70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B880967-340B-2CF2-37EC-6F7743D63803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4D59AC65-FCA1-AC80-D707-C4A06AAEFA6F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ED8F012E-2450-FC00-3BDA-72136E3D4D19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角丸四角形 105">
                  <a:extLst>
                    <a:ext uri="{FF2B5EF4-FFF2-40B4-BE49-F238E27FC236}">
                      <a16:creationId xmlns:a16="http://schemas.microsoft.com/office/drawing/2014/main" id="{C8A31A17-B525-F146-0023-5EAAECDCD172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角丸四角形 106">
                  <a:extLst>
                    <a:ext uri="{FF2B5EF4-FFF2-40B4-BE49-F238E27FC236}">
                      <a16:creationId xmlns:a16="http://schemas.microsoft.com/office/drawing/2014/main" id="{4100A5E4-F5EE-62E4-B1F3-E03CF6885D12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角丸四角形 107">
                  <a:extLst>
                    <a:ext uri="{FF2B5EF4-FFF2-40B4-BE49-F238E27FC236}">
                      <a16:creationId xmlns:a16="http://schemas.microsoft.com/office/drawing/2014/main" id="{3A8F09C7-A0DC-C540-944A-58D484E852CD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角丸四角形 104">
                  <a:extLst>
                    <a:ext uri="{FF2B5EF4-FFF2-40B4-BE49-F238E27FC236}">
                      <a16:creationId xmlns:a16="http://schemas.microsoft.com/office/drawing/2014/main" id="{AD3EFCB5-ED55-0F42-EC50-6BF81E237ED7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93F7741-02EE-A73D-9B65-DCE69FBF8AC0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A5C4CF0-10DB-1313-FB0A-67EDF66FC54F}"/>
              </a:ext>
            </a:extLst>
          </p:cNvPr>
          <p:cNvSpPr txBox="1"/>
          <p:nvPr/>
        </p:nvSpPr>
        <p:spPr>
          <a:xfrm>
            <a:off x="438150" y="457435"/>
            <a:ext cx="9029700" cy="209670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ごみ置場内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物品の持ち帰り禁止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BCDCA396-D63E-9F9A-D04C-6067D02410DF}"/>
              </a:ext>
            </a:extLst>
          </p:cNvPr>
          <p:cNvSpPr txBox="1"/>
          <p:nvPr/>
        </p:nvSpPr>
        <p:spPr>
          <a:xfrm>
            <a:off x="465334" y="2705106"/>
            <a:ext cx="89753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当マンションにおいて、ごみ置場内の廃棄物・資源物等を無断で持ち帰る行為は禁止されています。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91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ごみ置場内物品の持ち帰り禁止の貼り紙</dc:title>
  <dc:subject>ごみ置場内物品の持ち帰り禁止の貼り紙</dc:subject>
  <dc:creator>でじけろお</dc:creator>
  <cp:revision>1</cp:revision>
  <dcterms:created xsi:type="dcterms:W3CDTF">2014-12-04T06:28:23Z</dcterms:created>
  <dcterms:modified xsi:type="dcterms:W3CDTF">2026-03-01T02:24:15Z</dcterms:modified>
  <cp:version>1</cp:version>
</cp:coreProperties>
</file>