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8" r:id="rId3"/>
    <p:sldId id="312" r:id="rId4"/>
    <p:sldId id="31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60" y="3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1C2B46-AF42-0B33-3421-A1199CFF99E3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chemeClr val="bg1"/>
          </a:solidFill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66164" y="2519081"/>
            <a:ext cx="7790328" cy="48678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ごみ置場内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物品の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持ち帰り禁止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AE2C83-75FA-3271-6F2E-9491CD3B9452}"/>
              </a:ext>
            </a:extLst>
          </p:cNvPr>
          <p:cNvSpPr txBox="1"/>
          <p:nvPr/>
        </p:nvSpPr>
        <p:spPr>
          <a:xfrm rot="5400000">
            <a:off x="151787" y="3355322"/>
            <a:ext cx="9029700" cy="31953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ごみ置場内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07CEDA-3DDD-0FB5-2B75-5A767EB9C400}"/>
              </a:ext>
            </a:extLst>
          </p:cNvPr>
          <p:cNvSpPr txBox="1"/>
          <p:nvPr/>
        </p:nvSpPr>
        <p:spPr>
          <a:xfrm>
            <a:off x="368660" y="310308"/>
            <a:ext cx="2400657" cy="92853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F14DA7-AEAF-6CCC-E7F2-322523D60F3A}"/>
              </a:ext>
            </a:extLst>
          </p:cNvPr>
          <p:cNvSpPr/>
          <p:nvPr/>
        </p:nvSpPr>
        <p:spPr>
          <a:xfrm>
            <a:off x="3352800" y="146558"/>
            <a:ext cx="3316941" cy="955325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C79382E-4B3F-3728-5985-7562CE7CD820}"/>
              </a:ext>
            </a:extLst>
          </p:cNvPr>
          <p:cNvGrpSpPr/>
          <p:nvPr/>
        </p:nvGrpSpPr>
        <p:grpSpPr>
          <a:xfrm>
            <a:off x="458670" y="7334616"/>
            <a:ext cx="2646879" cy="2145928"/>
            <a:chOff x="3713810" y="3029166"/>
            <a:chExt cx="2142779" cy="1737234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5CD7C21-C130-2B6B-D844-AC0E425CEB92}"/>
                </a:ext>
              </a:extLst>
            </p:cNvPr>
            <p:cNvGrpSpPr/>
            <p:nvPr/>
          </p:nvGrpSpPr>
          <p:grpSpPr>
            <a:xfrm>
              <a:off x="3713810" y="3105105"/>
              <a:ext cx="1306336" cy="1601123"/>
              <a:chOff x="3613714" y="2145742"/>
              <a:chExt cx="1306336" cy="1601123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1B11D37-C6D5-8A46-E3CA-37EB7882BB33}"/>
                  </a:ext>
                </a:extLst>
              </p:cNvPr>
              <p:cNvSpPr/>
              <p:nvPr/>
            </p:nvSpPr>
            <p:spPr bwMode="auto">
              <a:xfrm rot="13500000">
                <a:off x="4282111" y="3342659"/>
                <a:ext cx="337901" cy="444688"/>
              </a:xfrm>
              <a:custGeom>
                <a:avLst/>
                <a:gdLst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85279 w 337901"/>
                  <a:gd name="csY5" fmla="*/ 107355 h 444688"/>
                  <a:gd name="csX6" fmla="*/ 284327 w 337901"/>
                  <a:gd name="csY6" fmla="*/ 109005 h 444688"/>
                  <a:gd name="csX7" fmla="*/ 291191 w 337901"/>
                  <a:gd name="csY7" fmla="*/ 109005 h 444688"/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85279 w 337901"/>
                  <a:gd name="csY5" fmla="*/ 107355 h 444688"/>
                  <a:gd name="csX6" fmla="*/ 291191 w 337901"/>
                  <a:gd name="csY6" fmla="*/ 109005 h 444688"/>
                  <a:gd name="csX7" fmla="*/ 337901 w 337901"/>
                  <a:gd name="csY7" fmla="*/ 444688 h 444688"/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91191 w 337901"/>
                  <a:gd name="csY5" fmla="*/ 109005 h 444688"/>
                  <a:gd name="csX6" fmla="*/ 337901 w 337901"/>
                  <a:gd name="csY6" fmla="*/ 444688 h 4446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37901" h="444688">
                    <a:moveTo>
                      <a:pt x="337901" y="444688"/>
                    </a:moveTo>
                    <a:lnTo>
                      <a:pt x="145416" y="444688"/>
                    </a:lnTo>
                    <a:lnTo>
                      <a:pt x="180217" y="194588"/>
                    </a:lnTo>
                    <a:lnTo>
                      <a:pt x="0" y="59614"/>
                    </a:lnTo>
                    <a:lnTo>
                      <a:pt x="34418" y="0"/>
                    </a:lnTo>
                    <a:lnTo>
                      <a:pt x="291191" y="109005"/>
                    </a:lnTo>
                    <a:lnTo>
                      <a:pt x="337901" y="44468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CED311B-D58D-ED25-99E7-DA3EA23505BD}"/>
                  </a:ext>
                </a:extLst>
              </p:cNvPr>
              <p:cNvSpPr/>
              <p:nvPr/>
            </p:nvSpPr>
            <p:spPr bwMode="auto">
              <a:xfrm rot="9900000">
                <a:off x="4582149" y="3302177"/>
                <a:ext cx="337901" cy="444688"/>
              </a:xfrm>
              <a:custGeom>
                <a:avLst/>
                <a:gdLst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85279 w 337901"/>
                  <a:gd name="csY5" fmla="*/ 107355 h 444688"/>
                  <a:gd name="csX6" fmla="*/ 284327 w 337901"/>
                  <a:gd name="csY6" fmla="*/ 109005 h 444688"/>
                  <a:gd name="csX7" fmla="*/ 291191 w 337901"/>
                  <a:gd name="csY7" fmla="*/ 109005 h 444688"/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85279 w 337901"/>
                  <a:gd name="csY5" fmla="*/ 107355 h 444688"/>
                  <a:gd name="csX6" fmla="*/ 291191 w 337901"/>
                  <a:gd name="csY6" fmla="*/ 109005 h 444688"/>
                  <a:gd name="csX7" fmla="*/ 337901 w 337901"/>
                  <a:gd name="csY7" fmla="*/ 444688 h 444688"/>
                  <a:gd name="csX0" fmla="*/ 337901 w 337901"/>
                  <a:gd name="csY0" fmla="*/ 444688 h 444688"/>
                  <a:gd name="csX1" fmla="*/ 145416 w 337901"/>
                  <a:gd name="csY1" fmla="*/ 444688 h 444688"/>
                  <a:gd name="csX2" fmla="*/ 180217 w 337901"/>
                  <a:gd name="csY2" fmla="*/ 194588 h 444688"/>
                  <a:gd name="csX3" fmla="*/ 0 w 337901"/>
                  <a:gd name="csY3" fmla="*/ 59614 h 444688"/>
                  <a:gd name="csX4" fmla="*/ 34418 w 337901"/>
                  <a:gd name="csY4" fmla="*/ 0 h 444688"/>
                  <a:gd name="csX5" fmla="*/ 291191 w 337901"/>
                  <a:gd name="csY5" fmla="*/ 109005 h 444688"/>
                  <a:gd name="csX6" fmla="*/ 337901 w 337901"/>
                  <a:gd name="csY6" fmla="*/ 444688 h 4446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37901" h="444688">
                    <a:moveTo>
                      <a:pt x="337901" y="444688"/>
                    </a:moveTo>
                    <a:lnTo>
                      <a:pt x="145416" y="444688"/>
                    </a:lnTo>
                    <a:lnTo>
                      <a:pt x="180217" y="194588"/>
                    </a:lnTo>
                    <a:lnTo>
                      <a:pt x="0" y="59614"/>
                    </a:lnTo>
                    <a:lnTo>
                      <a:pt x="34418" y="0"/>
                    </a:lnTo>
                    <a:lnTo>
                      <a:pt x="291191" y="109005"/>
                    </a:lnTo>
                    <a:lnTo>
                      <a:pt x="337901" y="44468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0214648E-88FB-6322-5A61-236B7BD0E894}"/>
                  </a:ext>
                </a:extLst>
              </p:cNvPr>
              <p:cNvSpPr/>
              <p:nvPr/>
            </p:nvSpPr>
            <p:spPr bwMode="auto">
              <a:xfrm rot="20700000">
                <a:off x="4364118" y="2741719"/>
                <a:ext cx="300647" cy="676652"/>
              </a:xfrm>
              <a:prstGeom prst="roundRect">
                <a:avLst>
                  <a:gd name="adj" fmla="val 343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138E72C3-F94B-4F36-2735-9958A8463272}"/>
                  </a:ext>
                </a:extLst>
              </p:cNvPr>
              <p:cNvGrpSpPr/>
              <p:nvPr/>
            </p:nvGrpSpPr>
            <p:grpSpPr>
              <a:xfrm rot="18000000">
                <a:off x="3957435" y="2716110"/>
                <a:ext cx="440288" cy="401770"/>
                <a:chOff x="2840099" y="3281802"/>
                <a:chExt cx="440288" cy="401770"/>
              </a:xfrm>
              <a:solidFill>
                <a:srgbClr val="000000"/>
              </a:solidFill>
            </p:grpSpPr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653AB301-DC28-C72B-673D-5767072BEEB7}"/>
                    </a:ext>
                  </a:extLst>
                </p:cNvPr>
                <p:cNvSpPr/>
                <p:nvPr/>
              </p:nvSpPr>
              <p:spPr bwMode="auto">
                <a:xfrm rot="20700000">
                  <a:off x="2840099" y="3281802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C72DDFFF-133C-09FA-432D-AFEF1EF7D9B7}"/>
                    </a:ext>
                  </a:extLst>
                </p:cNvPr>
                <p:cNvSpPr/>
                <p:nvPr/>
              </p:nvSpPr>
              <p:spPr bwMode="auto">
                <a:xfrm rot="5400000">
                  <a:off x="3015753" y="3418939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E8D9ED7-C787-C989-E5A8-390C2753E8F2}"/>
                  </a:ext>
                </a:extLst>
              </p:cNvPr>
              <p:cNvSpPr/>
              <p:nvPr/>
            </p:nvSpPr>
            <p:spPr bwMode="auto">
              <a:xfrm flipH="1">
                <a:off x="4095663" y="2145742"/>
                <a:ext cx="549626" cy="634924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フリーフォーム 94">
                <a:extLst>
                  <a:ext uri="{FF2B5EF4-FFF2-40B4-BE49-F238E27FC236}">
                    <a16:creationId xmlns:a16="http://schemas.microsoft.com/office/drawing/2014/main" id="{EE6285F6-B793-5B70-E6B0-510063244971}"/>
                  </a:ext>
                </a:extLst>
              </p:cNvPr>
              <p:cNvSpPr/>
              <p:nvPr/>
            </p:nvSpPr>
            <p:spPr>
              <a:xfrm rot="900000">
                <a:off x="3613714" y="2956022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15B763BC-3FA0-CFC9-9BA2-988E940382EF}"/>
                  </a:ext>
                </a:extLst>
              </p:cNvPr>
              <p:cNvGrpSpPr/>
              <p:nvPr/>
            </p:nvGrpSpPr>
            <p:grpSpPr>
              <a:xfrm rot="18000000">
                <a:off x="4009822" y="2806598"/>
                <a:ext cx="440288" cy="401770"/>
                <a:chOff x="2840099" y="3281802"/>
                <a:chExt cx="440288" cy="401770"/>
              </a:xfrm>
              <a:solidFill>
                <a:srgbClr val="000000"/>
              </a:solidFill>
            </p:grpSpPr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1C4D325A-2F9B-E295-4E88-232DC00F32DB}"/>
                    </a:ext>
                  </a:extLst>
                </p:cNvPr>
                <p:cNvSpPr/>
                <p:nvPr/>
              </p:nvSpPr>
              <p:spPr bwMode="auto">
                <a:xfrm rot="20700000">
                  <a:off x="2840099" y="3281802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1E04A3EA-047D-C80F-605F-872421A39AE5}"/>
                    </a:ext>
                  </a:extLst>
                </p:cNvPr>
                <p:cNvSpPr/>
                <p:nvPr/>
              </p:nvSpPr>
              <p:spPr bwMode="auto">
                <a:xfrm rot="5400000">
                  <a:off x="3015753" y="3418939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80247145-7278-4E0D-CF90-9EC895C3C14D}"/>
                </a:ext>
              </a:extLst>
            </p:cNvPr>
            <p:cNvGrpSpPr/>
            <p:nvPr/>
          </p:nvGrpSpPr>
          <p:grpSpPr>
            <a:xfrm>
              <a:off x="4803552" y="3567128"/>
              <a:ext cx="1053037" cy="673419"/>
              <a:chOff x="5070093" y="2392853"/>
              <a:chExt cx="1667834" cy="1066582"/>
            </a:xfrm>
          </p:grpSpPr>
          <p:sp>
            <p:nvSpPr>
              <p:cNvPr id="29" name="フリーフォーム 94">
                <a:extLst>
                  <a:ext uri="{FF2B5EF4-FFF2-40B4-BE49-F238E27FC236}">
                    <a16:creationId xmlns:a16="http://schemas.microsoft.com/office/drawing/2014/main" id="{667E3E11-0ED5-0215-CB60-673FF2152BB7}"/>
                  </a:ext>
                </a:extLst>
              </p:cNvPr>
              <p:cNvSpPr/>
              <p:nvPr/>
            </p:nvSpPr>
            <p:spPr>
              <a:xfrm>
                <a:off x="5070093" y="2509671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 94">
                <a:extLst>
                  <a:ext uri="{FF2B5EF4-FFF2-40B4-BE49-F238E27FC236}">
                    <a16:creationId xmlns:a16="http://schemas.microsoft.com/office/drawing/2014/main" id="{2D4489B6-C012-888F-FFE4-AFA3EB737D74}"/>
                  </a:ext>
                </a:extLst>
              </p:cNvPr>
              <p:cNvSpPr/>
              <p:nvPr/>
            </p:nvSpPr>
            <p:spPr>
              <a:xfrm>
                <a:off x="5660267" y="2519853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94">
                <a:extLst>
                  <a:ext uri="{FF2B5EF4-FFF2-40B4-BE49-F238E27FC236}">
                    <a16:creationId xmlns:a16="http://schemas.microsoft.com/office/drawing/2014/main" id="{9EA035F7-2829-4704-E8D2-75D694D2E610}"/>
                  </a:ext>
                </a:extLst>
              </p:cNvPr>
              <p:cNvSpPr/>
              <p:nvPr/>
            </p:nvSpPr>
            <p:spPr>
              <a:xfrm>
                <a:off x="5393567" y="2392853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94">
                <a:extLst>
                  <a:ext uri="{FF2B5EF4-FFF2-40B4-BE49-F238E27FC236}">
                    <a16:creationId xmlns:a16="http://schemas.microsoft.com/office/drawing/2014/main" id="{F59F8EB2-06D7-0A56-C787-28CB06DF0F60}"/>
                  </a:ext>
                </a:extLst>
              </p:cNvPr>
              <p:cNvSpPr/>
              <p:nvPr/>
            </p:nvSpPr>
            <p:spPr>
              <a:xfrm>
                <a:off x="6009517" y="2627803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 94">
                <a:extLst>
                  <a:ext uri="{FF2B5EF4-FFF2-40B4-BE49-F238E27FC236}">
                    <a16:creationId xmlns:a16="http://schemas.microsoft.com/office/drawing/2014/main" id="{D4E29314-A048-98FB-8B64-E55729ADDC02}"/>
                  </a:ext>
                </a:extLst>
              </p:cNvPr>
              <p:cNvSpPr/>
              <p:nvPr/>
            </p:nvSpPr>
            <p:spPr>
              <a:xfrm>
                <a:off x="5470687" y="2777861"/>
                <a:ext cx="728410" cy="681574"/>
              </a:xfrm>
              <a:custGeom>
                <a:avLst/>
                <a:gdLst>
                  <a:gd name="connsiteX0" fmla="*/ 542926 w 1085848"/>
                  <a:gd name="connsiteY0" fmla="*/ 0 h 1016025"/>
                  <a:gd name="connsiteX1" fmla="*/ 574289 w 1085848"/>
                  <a:gd name="connsiteY1" fmla="*/ 21249 h 1016025"/>
                  <a:gd name="connsiteX2" fmla="*/ 576013 w 1085848"/>
                  <a:gd name="connsiteY2" fmla="*/ 25434 h 1016025"/>
                  <a:gd name="connsiteX3" fmla="*/ 588971 w 1085848"/>
                  <a:gd name="connsiteY3" fmla="*/ 16462 h 1016025"/>
                  <a:gd name="connsiteX4" fmla="*/ 630422 w 1085848"/>
                  <a:gd name="connsiteY4" fmla="*/ 9719 h 1016025"/>
                  <a:gd name="connsiteX5" fmla="*/ 620045 w 1085848"/>
                  <a:gd name="connsiteY5" fmla="*/ 89035 h 1016025"/>
                  <a:gd name="connsiteX6" fmla="*/ 598035 w 1085848"/>
                  <a:gd name="connsiteY6" fmla="*/ 112194 h 1016025"/>
                  <a:gd name="connsiteX7" fmla="*/ 587183 w 1085848"/>
                  <a:gd name="connsiteY7" fmla="*/ 119709 h 1016025"/>
                  <a:gd name="connsiteX8" fmla="*/ 589918 w 1085848"/>
                  <a:gd name="connsiteY8" fmla="*/ 123312 h 1016025"/>
                  <a:gd name="connsiteX9" fmla="*/ 593438 w 1085848"/>
                  <a:gd name="connsiteY9" fmla="*/ 123968 h 1016025"/>
                  <a:gd name="connsiteX10" fmla="*/ 614361 w 1085848"/>
                  <a:gd name="connsiteY10" fmla="*/ 146699 h 1016025"/>
                  <a:gd name="connsiteX11" fmla="*/ 611878 w 1085848"/>
                  <a:gd name="connsiteY11" fmla="*/ 152233 h 1016025"/>
                  <a:gd name="connsiteX12" fmla="*/ 622484 w 1085848"/>
                  <a:gd name="connsiteY12" fmla="*/ 166201 h 1016025"/>
                  <a:gd name="connsiteX13" fmla="*/ 926830 w 1085848"/>
                  <a:gd name="connsiteY13" fmla="*/ 436484 h 1016025"/>
                  <a:gd name="connsiteX14" fmla="*/ 926830 w 1085848"/>
                  <a:gd name="connsiteY14" fmla="*/ 951632 h 1016025"/>
                  <a:gd name="connsiteX15" fmla="*/ 159018 w 1085848"/>
                  <a:gd name="connsiteY15" fmla="*/ 951632 h 1016025"/>
                  <a:gd name="connsiteX16" fmla="*/ 159018 w 1085848"/>
                  <a:gd name="connsiteY16" fmla="*/ 436484 h 1016025"/>
                  <a:gd name="connsiteX17" fmla="*/ 463364 w 1085848"/>
                  <a:gd name="connsiteY17" fmla="*/ 166201 h 1016025"/>
                  <a:gd name="connsiteX18" fmla="*/ 473970 w 1085848"/>
                  <a:gd name="connsiteY18" fmla="*/ 152233 h 1016025"/>
                  <a:gd name="connsiteX19" fmla="*/ 471487 w 1085848"/>
                  <a:gd name="connsiteY19" fmla="*/ 146699 h 1016025"/>
                  <a:gd name="connsiteX20" fmla="*/ 492411 w 1085848"/>
                  <a:gd name="connsiteY20" fmla="*/ 123968 h 1016025"/>
                  <a:gd name="connsiteX21" fmla="*/ 495930 w 1085848"/>
                  <a:gd name="connsiteY21" fmla="*/ 123312 h 1016025"/>
                  <a:gd name="connsiteX22" fmla="*/ 498666 w 1085848"/>
                  <a:gd name="connsiteY22" fmla="*/ 119709 h 1016025"/>
                  <a:gd name="connsiteX23" fmla="*/ 487813 w 1085848"/>
                  <a:gd name="connsiteY23" fmla="*/ 112195 h 1016025"/>
                  <a:gd name="connsiteX24" fmla="*/ 465803 w 1085848"/>
                  <a:gd name="connsiteY24" fmla="*/ 89035 h 1016025"/>
                  <a:gd name="connsiteX25" fmla="*/ 455426 w 1085848"/>
                  <a:gd name="connsiteY25" fmla="*/ 9719 h 1016025"/>
                  <a:gd name="connsiteX26" fmla="*/ 496878 w 1085848"/>
                  <a:gd name="connsiteY26" fmla="*/ 16462 h 1016025"/>
                  <a:gd name="connsiteX27" fmla="*/ 509837 w 1085848"/>
                  <a:gd name="connsiteY27" fmla="*/ 25434 h 1016025"/>
                  <a:gd name="connsiteX28" fmla="*/ 511561 w 1085848"/>
                  <a:gd name="connsiteY28" fmla="*/ 21249 h 1016025"/>
                  <a:gd name="connsiteX29" fmla="*/ 542926 w 1085848"/>
                  <a:gd name="connsiteY29" fmla="*/ 0 h 1016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5848" h="1016025">
                    <a:moveTo>
                      <a:pt x="542926" y="0"/>
                    </a:moveTo>
                    <a:cubicBezTo>
                      <a:pt x="555173" y="0"/>
                      <a:pt x="566261" y="8120"/>
                      <a:pt x="574289" y="21249"/>
                    </a:cubicBezTo>
                    <a:lnTo>
                      <a:pt x="576013" y="25434"/>
                    </a:lnTo>
                    <a:lnTo>
                      <a:pt x="588971" y="16462"/>
                    </a:lnTo>
                    <a:cubicBezTo>
                      <a:pt x="604752" y="8076"/>
                      <a:pt x="619815" y="5165"/>
                      <a:pt x="630422" y="9719"/>
                    </a:cubicBezTo>
                    <a:cubicBezTo>
                      <a:pt x="651637" y="18825"/>
                      <a:pt x="646990" y="54336"/>
                      <a:pt x="620045" y="89035"/>
                    </a:cubicBezTo>
                    <a:cubicBezTo>
                      <a:pt x="613308" y="97709"/>
                      <a:pt x="605816" y="105512"/>
                      <a:pt x="598035" y="112194"/>
                    </a:cubicBezTo>
                    <a:lnTo>
                      <a:pt x="587183" y="119709"/>
                    </a:lnTo>
                    <a:lnTo>
                      <a:pt x="589918" y="123312"/>
                    </a:lnTo>
                    <a:lnTo>
                      <a:pt x="593438" y="123968"/>
                    </a:lnTo>
                    <a:cubicBezTo>
                      <a:pt x="606365" y="129785"/>
                      <a:pt x="614361" y="137822"/>
                      <a:pt x="614361" y="146699"/>
                    </a:cubicBezTo>
                    <a:lnTo>
                      <a:pt x="611878" y="152233"/>
                    </a:lnTo>
                    <a:lnTo>
                      <a:pt x="622484" y="166201"/>
                    </a:lnTo>
                    <a:cubicBezTo>
                      <a:pt x="707516" y="267310"/>
                      <a:pt x="808965" y="357404"/>
                      <a:pt x="926830" y="436484"/>
                    </a:cubicBezTo>
                    <a:cubicBezTo>
                      <a:pt x="1138855" y="578738"/>
                      <a:pt x="1138855" y="809378"/>
                      <a:pt x="926830" y="951632"/>
                    </a:cubicBezTo>
                    <a:cubicBezTo>
                      <a:pt x="798861" y="1037490"/>
                      <a:pt x="286987" y="1037490"/>
                      <a:pt x="159018" y="951632"/>
                    </a:cubicBezTo>
                    <a:cubicBezTo>
                      <a:pt x="-53007" y="809378"/>
                      <a:pt x="-53007" y="578738"/>
                      <a:pt x="159018" y="436484"/>
                    </a:cubicBezTo>
                    <a:cubicBezTo>
                      <a:pt x="276883" y="357404"/>
                      <a:pt x="378332" y="267310"/>
                      <a:pt x="463364" y="166201"/>
                    </a:cubicBezTo>
                    <a:lnTo>
                      <a:pt x="473970" y="152233"/>
                    </a:lnTo>
                    <a:lnTo>
                      <a:pt x="471487" y="146699"/>
                    </a:lnTo>
                    <a:cubicBezTo>
                      <a:pt x="471487" y="137822"/>
                      <a:pt x="479483" y="129785"/>
                      <a:pt x="492411" y="123968"/>
                    </a:cubicBezTo>
                    <a:lnTo>
                      <a:pt x="495930" y="123312"/>
                    </a:lnTo>
                    <a:lnTo>
                      <a:pt x="498666" y="119709"/>
                    </a:lnTo>
                    <a:lnTo>
                      <a:pt x="487813" y="112195"/>
                    </a:lnTo>
                    <a:cubicBezTo>
                      <a:pt x="480033" y="105512"/>
                      <a:pt x="472540" y="97710"/>
                      <a:pt x="465803" y="89035"/>
                    </a:cubicBezTo>
                    <a:cubicBezTo>
                      <a:pt x="438858" y="54336"/>
                      <a:pt x="434211" y="18826"/>
                      <a:pt x="455426" y="9719"/>
                    </a:cubicBezTo>
                    <a:cubicBezTo>
                      <a:pt x="466033" y="5166"/>
                      <a:pt x="481098" y="8076"/>
                      <a:pt x="496878" y="16462"/>
                    </a:cubicBezTo>
                    <a:lnTo>
                      <a:pt x="509837" y="25434"/>
                    </a:lnTo>
                    <a:lnTo>
                      <a:pt x="511561" y="21249"/>
                    </a:lnTo>
                    <a:cubicBezTo>
                      <a:pt x="519589" y="8120"/>
                      <a:pt x="530677" y="0"/>
                      <a:pt x="54292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EB12B9B-F675-835B-F940-C962170B605C}"/>
                </a:ext>
              </a:extLst>
            </p:cNvPr>
            <p:cNvSpPr/>
            <p:nvPr/>
          </p:nvSpPr>
          <p:spPr bwMode="auto">
            <a:xfrm>
              <a:off x="3959228" y="3029166"/>
              <a:ext cx="1737234" cy="1737234"/>
            </a:xfrm>
            <a:custGeom>
              <a:avLst/>
              <a:gdLst>
                <a:gd name="csX0" fmla="*/ 76063 w 1737234"/>
                <a:gd name="csY0" fmla="*/ 0 h 1737234"/>
                <a:gd name="csX1" fmla="*/ 868617 w 1737234"/>
                <a:gd name="csY1" fmla="*/ 792554 h 1737234"/>
                <a:gd name="csX2" fmla="*/ 1661171 w 1737234"/>
                <a:gd name="csY2" fmla="*/ 0 h 1737234"/>
                <a:gd name="csX3" fmla="*/ 1737234 w 1737234"/>
                <a:gd name="csY3" fmla="*/ 76063 h 1737234"/>
                <a:gd name="csX4" fmla="*/ 944680 w 1737234"/>
                <a:gd name="csY4" fmla="*/ 868617 h 1737234"/>
                <a:gd name="csX5" fmla="*/ 1737234 w 1737234"/>
                <a:gd name="csY5" fmla="*/ 1661171 h 1737234"/>
                <a:gd name="csX6" fmla="*/ 1661171 w 1737234"/>
                <a:gd name="csY6" fmla="*/ 1737234 h 1737234"/>
                <a:gd name="csX7" fmla="*/ 868617 w 1737234"/>
                <a:gd name="csY7" fmla="*/ 944680 h 1737234"/>
                <a:gd name="csX8" fmla="*/ 76063 w 1737234"/>
                <a:gd name="csY8" fmla="*/ 1737234 h 1737234"/>
                <a:gd name="csX9" fmla="*/ 0 w 1737234"/>
                <a:gd name="csY9" fmla="*/ 1661171 h 1737234"/>
                <a:gd name="csX10" fmla="*/ 792554 w 1737234"/>
                <a:gd name="csY10" fmla="*/ 868617 h 1737234"/>
                <a:gd name="csX11" fmla="*/ 0 w 1737234"/>
                <a:gd name="csY11" fmla="*/ 76063 h 1737234"/>
                <a:gd name="csX12" fmla="*/ 76063 w 1737234"/>
                <a:gd name="csY12" fmla="*/ 0 h 173723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737234" h="1737234">
                  <a:moveTo>
                    <a:pt x="76063" y="0"/>
                  </a:moveTo>
                  <a:lnTo>
                    <a:pt x="868617" y="792554"/>
                  </a:lnTo>
                  <a:lnTo>
                    <a:pt x="1661171" y="0"/>
                  </a:lnTo>
                  <a:lnTo>
                    <a:pt x="1737234" y="76063"/>
                  </a:lnTo>
                  <a:lnTo>
                    <a:pt x="944680" y="868617"/>
                  </a:lnTo>
                  <a:lnTo>
                    <a:pt x="1737234" y="1661171"/>
                  </a:lnTo>
                  <a:lnTo>
                    <a:pt x="1661171" y="1737234"/>
                  </a:lnTo>
                  <a:lnTo>
                    <a:pt x="868617" y="944680"/>
                  </a:lnTo>
                  <a:lnTo>
                    <a:pt x="76063" y="1737234"/>
                  </a:lnTo>
                  <a:lnTo>
                    <a:pt x="0" y="1661171"/>
                  </a:lnTo>
                  <a:lnTo>
                    <a:pt x="792554" y="868617"/>
                  </a:lnTo>
                  <a:lnTo>
                    <a:pt x="0" y="76063"/>
                  </a:lnTo>
                  <a:lnTo>
                    <a:pt x="76063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E5D899D-ECE0-78F3-E6C1-CFB8B3CFA22F}"/>
              </a:ext>
            </a:extLst>
          </p:cNvPr>
          <p:cNvSpPr txBox="1"/>
          <p:nvPr/>
        </p:nvSpPr>
        <p:spPr>
          <a:xfrm rot="5400000">
            <a:off x="521818" y="3642657"/>
            <a:ext cx="9029700" cy="262068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ごみ置場内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2958BA5-A404-55B3-410B-665911177607}"/>
              </a:ext>
            </a:extLst>
          </p:cNvPr>
          <p:cNvSpPr txBox="1"/>
          <p:nvPr/>
        </p:nvSpPr>
        <p:spPr>
          <a:xfrm>
            <a:off x="321309" y="364096"/>
            <a:ext cx="2646878" cy="67687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41035CAA-F754-57C3-0C86-099AF3370ECB}"/>
              </a:ext>
            </a:extLst>
          </p:cNvPr>
          <p:cNvSpPr/>
          <p:nvPr/>
        </p:nvSpPr>
        <p:spPr>
          <a:xfrm>
            <a:off x="167670" y="216893"/>
            <a:ext cx="6522660" cy="707636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50960B40-CCF0-FDA7-ACB5-20508B3991C8}"/>
              </a:ext>
            </a:extLst>
          </p:cNvPr>
          <p:cNvGrpSpPr/>
          <p:nvPr/>
        </p:nvGrpSpPr>
        <p:grpSpPr>
          <a:xfrm>
            <a:off x="3744035" y="6297760"/>
            <a:ext cx="2708351" cy="3373692"/>
            <a:chOff x="720649" y="3360821"/>
            <a:chExt cx="2051726" cy="2555759"/>
          </a:xfrm>
        </p:grpSpPr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A3DF1FA5-40E2-27D9-6D68-3F7074676261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E9659C1-C514-59C9-977F-63339DCFA0FF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2A6BCE0D-8FD6-0FFE-4A37-FF93CC3061BF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24B71DE7-06B1-4F40-48A3-3FE60673B4DC}"/>
                  </a:ext>
                </a:extLst>
              </p:cNvPr>
              <p:cNvCxnSpPr/>
              <p:nvPr/>
            </p:nvCxnSpPr>
            <p:spPr bwMode="auto">
              <a:xfrm>
                <a:off x="1011623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37FBE12-EF6D-A9AF-D6C8-031E4689B80B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267A9B07-BA4D-0D49-29A0-23B7FA7A3D64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329E1A1-0987-B653-F31B-56C196AE09A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4508DC95-B0F5-9AFC-E45F-F8F576A57409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F3004624-6E48-3627-F89A-50DAEF0AEB3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536D31F6-E3F8-FD81-E141-132F566258E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989F238B-8995-4C19-527B-E04D15C2CBB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2CF8820-DBC4-88FE-335C-BB0D6494DCE1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673C2702-0A99-5870-01E6-D1B47924618F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7275DFDD-4515-25DC-BEE4-071D69946F3C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119697F8-E39C-6CFA-52EA-1B77301E5F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06BD61EB-3EB7-F72D-43F8-BF258F32DE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二等辺三角形 46">
                    <a:extLst>
                      <a:ext uri="{FF2B5EF4-FFF2-40B4-BE49-F238E27FC236}">
                        <a16:creationId xmlns:a16="http://schemas.microsoft.com/office/drawing/2014/main" id="{FBE6D951-14E7-BBD2-1D8C-31248215C8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590E1E50-6D6F-D3FF-2627-5EAAC7D28FDF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0E9D2513-02E9-F2D2-2035-DE6AF13D811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764C0852-ADE2-3F50-D7D8-3521B3A7B3F4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40EB19D-9D94-9361-6153-88D86FBF2CA2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B29A8500-6076-F655-832C-1ABB09914636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18B6943-955F-60C0-10FB-9D5426716502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89F30053-7D82-F3B6-A1B4-905688B7DD33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角丸四角形 105">
                  <a:extLst>
                    <a:ext uri="{FF2B5EF4-FFF2-40B4-BE49-F238E27FC236}">
                      <a16:creationId xmlns:a16="http://schemas.microsoft.com/office/drawing/2014/main" id="{137B5EEF-F92C-0D20-6AA1-726B7454581D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角丸四角形 106">
                  <a:extLst>
                    <a:ext uri="{FF2B5EF4-FFF2-40B4-BE49-F238E27FC236}">
                      <a16:creationId xmlns:a16="http://schemas.microsoft.com/office/drawing/2014/main" id="{BEB2E8B0-58E3-9FAD-5D38-5AC4C2A3BE1D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角丸四角形 107">
                  <a:extLst>
                    <a:ext uri="{FF2B5EF4-FFF2-40B4-BE49-F238E27FC236}">
                      <a16:creationId xmlns:a16="http://schemas.microsoft.com/office/drawing/2014/main" id="{102CAE4C-8AB9-9D70-3140-D9CE4D69EAA4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角丸四角形 104">
                  <a:extLst>
                    <a:ext uri="{FF2B5EF4-FFF2-40B4-BE49-F238E27FC236}">
                      <a16:creationId xmlns:a16="http://schemas.microsoft.com/office/drawing/2014/main" id="{6D9D7ACF-C13F-8807-8C67-4889DDA1DF09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F0C02CE-8B2B-6CF4-5B4C-B2C20941BB91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9" name="テキスト ボックス 186">
            <a:extLst>
              <a:ext uri="{FF2B5EF4-FFF2-40B4-BE49-F238E27FC236}">
                <a16:creationId xmlns:a16="http://schemas.microsoft.com/office/drawing/2014/main" id="{FE195E79-C88F-864E-B51A-1F1BABA18E24}"/>
              </a:ext>
            </a:extLst>
          </p:cNvPr>
          <p:cNvSpPr txBox="1"/>
          <p:nvPr/>
        </p:nvSpPr>
        <p:spPr>
          <a:xfrm rot="635894">
            <a:off x="483823" y="7622245"/>
            <a:ext cx="3017542" cy="93637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ja-JP" altLang="en-US" sz="5400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迷惑です</a:t>
            </a:r>
            <a:r>
              <a:rPr lang="en-US" altLang="ja-JP" sz="5400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lang="ja-JP" altLang="en-US" sz="5400" b="1" dirty="0">
              <a:ln w="28575">
                <a:noFill/>
              </a:ln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1B5733-4064-CFD1-E276-6B1DF3189333}"/>
              </a:ext>
            </a:extLst>
          </p:cNvPr>
          <p:cNvSpPr txBox="1"/>
          <p:nvPr/>
        </p:nvSpPr>
        <p:spPr>
          <a:xfrm>
            <a:off x="438150" y="542511"/>
            <a:ext cx="5937979" cy="33236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ごみ置場内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458965-2F7D-B0EC-2140-0EFF5ABCC857}"/>
              </a:ext>
            </a:extLst>
          </p:cNvPr>
          <p:cNvSpPr txBox="1"/>
          <p:nvPr/>
        </p:nvSpPr>
        <p:spPr>
          <a:xfrm>
            <a:off x="349933" y="4166192"/>
            <a:ext cx="6128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90</Words>
  <Application>Microsoft Office PowerPoint</Application>
  <PresentationFormat>A4 210 x 297 mm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ごみ置場内物品の持ち帰り禁止の貼り紙</dc:title>
  <dc:subject>ごみ置場内物品の持ち帰り禁止の貼り紙</dc:subject>
  <dc:creator>でじけろお</dc:creator>
  <cp:revision>1</cp:revision>
  <dcterms:created xsi:type="dcterms:W3CDTF">2014-12-04T06:28:15Z</dcterms:created>
  <dcterms:modified xsi:type="dcterms:W3CDTF">2026-03-01T02:24:14Z</dcterms:modified>
  <cp:version>1</cp:version>
</cp:coreProperties>
</file>