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2" r:id="rId3"/>
    <p:sldId id="299" r:id="rId4"/>
    <p:sldId id="30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82" y="5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9241ED-B49B-6E3B-A943-EADA63A057D6}"/>
              </a:ext>
            </a:extLst>
          </p:cNvPr>
          <p:cNvGrpSpPr/>
          <p:nvPr/>
        </p:nvGrpSpPr>
        <p:grpSpPr>
          <a:xfrm>
            <a:off x="3412435" y="482715"/>
            <a:ext cx="3081130" cy="3081130"/>
            <a:chOff x="972126" y="-206936"/>
            <a:chExt cx="2272886" cy="227288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D8EEAC5-CFA8-7935-866F-BB125C64C660}"/>
                </a:ext>
              </a:extLst>
            </p:cNvPr>
            <p:cNvSpPr/>
            <p:nvPr/>
          </p:nvSpPr>
          <p:spPr bwMode="auto">
            <a:xfrm>
              <a:off x="972126" y="-206936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1A5F860-F703-DAB5-3C98-7CF15A01DF65}"/>
                </a:ext>
              </a:extLst>
            </p:cNvPr>
            <p:cNvGrpSpPr/>
            <p:nvPr/>
          </p:nvGrpSpPr>
          <p:grpSpPr>
            <a:xfrm>
              <a:off x="1703963" y="-112134"/>
              <a:ext cx="775844" cy="2093400"/>
              <a:chOff x="290697" y="4184672"/>
              <a:chExt cx="671073" cy="181070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471F000-6DFE-87AD-CEDE-1DCD45A44376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AF20297-CAD1-6F92-B9AA-4EF32091BCEE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4B3A235-B1A9-DF7D-2FCF-EEDDB635DFD7}"/>
                </a:ext>
              </a:extLst>
            </p:cNvPr>
            <p:cNvSpPr/>
            <p:nvPr/>
          </p:nvSpPr>
          <p:spPr bwMode="auto">
            <a:xfrm>
              <a:off x="1029460" y="-140884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07594B3-6508-55DE-EF7C-DBBE7A63E296}"/>
              </a:ext>
            </a:extLst>
          </p:cNvPr>
          <p:cNvSpPr txBox="1"/>
          <p:nvPr/>
        </p:nvSpPr>
        <p:spPr>
          <a:xfrm>
            <a:off x="429997" y="3939795"/>
            <a:ext cx="9046005" cy="241191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男性立入禁止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189292F-B48A-90D1-658A-736A72B6B904}"/>
              </a:ext>
            </a:extLst>
          </p:cNvPr>
          <p:cNvGrpSpPr/>
          <p:nvPr/>
        </p:nvGrpSpPr>
        <p:grpSpPr>
          <a:xfrm>
            <a:off x="686696" y="818710"/>
            <a:ext cx="8532608" cy="5257444"/>
            <a:chOff x="686696" y="513522"/>
            <a:chExt cx="8532608" cy="5562632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3B586EC-0D51-9136-B230-46EBA06D878B}"/>
                </a:ext>
              </a:extLst>
            </p:cNvPr>
            <p:cNvSpPr txBox="1"/>
            <p:nvPr/>
          </p:nvSpPr>
          <p:spPr>
            <a:xfrm>
              <a:off x="686696" y="3429000"/>
              <a:ext cx="8532608" cy="264715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effectLst/>
                </a:rPr>
                <a:t>立入禁止</a:t>
              </a:r>
              <a:endParaRPr lang="en-US" altLang="zh-TW" sz="8800" dirty="0"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A0458FE-021B-CC1B-A16B-A68FA46605F8}"/>
                </a:ext>
              </a:extLst>
            </p:cNvPr>
            <p:cNvSpPr txBox="1"/>
            <p:nvPr/>
          </p:nvSpPr>
          <p:spPr>
            <a:xfrm>
              <a:off x="2073965" y="513522"/>
              <a:ext cx="5758070" cy="264715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solidFill>
                    <a:srgbClr val="FFFF00"/>
                  </a:solidFill>
                  <a:effectLst/>
                </a:rPr>
                <a:t>男性</a:t>
              </a:r>
              <a:endParaRPr lang="en-US" altLang="zh-TW" sz="88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F476EA-3F0F-83C7-E52C-3E13FF2DB474}"/>
              </a:ext>
            </a:extLst>
          </p:cNvPr>
          <p:cNvGrpSpPr/>
          <p:nvPr/>
        </p:nvGrpSpPr>
        <p:grpSpPr>
          <a:xfrm>
            <a:off x="6287075" y="323655"/>
            <a:ext cx="3105345" cy="3105345"/>
            <a:chOff x="849227" y="5301497"/>
            <a:chExt cx="2412166" cy="24121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5B38DC9-6A66-076F-1C6D-E1D3C81F4127}"/>
                </a:ext>
              </a:extLst>
            </p:cNvPr>
            <p:cNvGrpSpPr/>
            <p:nvPr/>
          </p:nvGrpSpPr>
          <p:grpSpPr>
            <a:xfrm>
              <a:off x="849227" y="5301497"/>
              <a:ext cx="2412166" cy="2412166"/>
              <a:chOff x="1191807" y="3973274"/>
              <a:chExt cx="2412166" cy="241216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5D2A147-D70A-F7C3-8E87-088E4B35D58F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ECD0B262-13FC-36C4-7A2E-085A380BE32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C6406303-3599-3E87-F4E7-FB15648AAC7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8A63CA8-8951-7F98-3EAF-4EC2292A9853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455452B-E808-D715-B60A-7A145FB403B3}"/>
                </a:ext>
              </a:extLst>
            </p:cNvPr>
            <p:cNvSpPr/>
            <p:nvPr/>
          </p:nvSpPr>
          <p:spPr bwMode="auto">
            <a:xfrm>
              <a:off x="918867" y="5371137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89B36EB-1F70-98C9-AB45-44053FA2195D}"/>
                </a:ext>
              </a:extLst>
            </p:cNvPr>
            <p:cNvGrpSpPr/>
            <p:nvPr/>
          </p:nvGrpSpPr>
          <p:grpSpPr>
            <a:xfrm>
              <a:off x="1405266" y="5551341"/>
              <a:ext cx="1363587" cy="1913229"/>
              <a:chOff x="5610153" y="4763950"/>
              <a:chExt cx="2091323" cy="293430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C1892C5-FA57-2F42-C7A9-AE6C677D87B1}"/>
                  </a:ext>
                </a:extLst>
              </p:cNvPr>
              <p:cNvGrpSpPr/>
              <p:nvPr/>
            </p:nvGrpSpPr>
            <p:grpSpPr>
              <a:xfrm flipH="1">
                <a:off x="5610153" y="4763950"/>
                <a:ext cx="2091323" cy="2934306"/>
                <a:chOff x="3026968" y="3085287"/>
                <a:chExt cx="2091323" cy="2934306"/>
              </a:xfrm>
              <a:solidFill>
                <a:srgbClr val="00B0F0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8EF940D-0F21-28A2-AE47-8425E28E0C14}"/>
                    </a:ext>
                  </a:extLst>
                </p:cNvPr>
                <p:cNvSpPr/>
                <p:nvPr/>
              </p:nvSpPr>
              <p:spPr bwMode="auto">
                <a:xfrm rot="9900000">
                  <a:off x="3898501" y="4659880"/>
                  <a:ext cx="548901" cy="1215047"/>
                </a:xfrm>
                <a:custGeom>
                  <a:avLst/>
                  <a:gdLst>
                    <a:gd name="connsiteX0" fmla="*/ 316222 w 548901"/>
                    <a:gd name="connsiteY0" fmla="*/ 1209638 h 1215047"/>
                    <a:gd name="connsiteX1" fmla="*/ 274181 w 548901"/>
                    <a:gd name="connsiteY1" fmla="*/ 1146213 h 1215047"/>
                    <a:gd name="connsiteX2" fmla="*/ 274181 w 548901"/>
                    <a:gd name="connsiteY2" fmla="*/ 649046 h 1215047"/>
                    <a:gd name="connsiteX3" fmla="*/ 18425 w 548901"/>
                    <a:gd name="connsiteY3" fmla="*/ 206063 h 1215047"/>
                    <a:gd name="connsiteX4" fmla="*/ 68702 w 548901"/>
                    <a:gd name="connsiteY4" fmla="*/ 18425 h 1215047"/>
                    <a:gd name="connsiteX5" fmla="*/ 256339 w 548901"/>
                    <a:gd name="connsiteY5" fmla="*/ 68703 h 1215047"/>
                    <a:gd name="connsiteX6" fmla="*/ 519321 w 548901"/>
                    <a:gd name="connsiteY6" fmla="*/ 524201 h 1215047"/>
                    <a:gd name="connsiteX7" fmla="*/ 528033 w 548901"/>
                    <a:gd name="connsiteY7" fmla="*/ 550110 h 1215047"/>
                    <a:gd name="connsiteX8" fmla="*/ 527923 w 548901"/>
                    <a:gd name="connsiteY8" fmla="*/ 551678 h 1215047"/>
                    <a:gd name="connsiteX9" fmla="*/ 538107 w 548901"/>
                    <a:gd name="connsiteY9" fmla="*/ 566782 h 1215047"/>
                    <a:gd name="connsiteX10" fmla="*/ 548901 w 548901"/>
                    <a:gd name="connsiteY10" fmla="*/ 620249 h 1215047"/>
                    <a:gd name="connsiteX11" fmla="*/ 548900 w 548901"/>
                    <a:gd name="connsiteY11" fmla="*/ 1146213 h 1215047"/>
                    <a:gd name="connsiteX12" fmla="*/ 480066 w 548901"/>
                    <a:gd name="connsiteY12" fmla="*/ 1215047 h 1215047"/>
                    <a:gd name="connsiteX13" fmla="*/ 343015 w 548901"/>
                    <a:gd name="connsiteY13" fmla="*/ 1215047 h 1215047"/>
                    <a:gd name="connsiteX14" fmla="*/ 316222 w 548901"/>
                    <a:gd name="connsiteY14" fmla="*/ 1209638 h 1215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8901" h="1215047">
                      <a:moveTo>
                        <a:pt x="316222" y="1209638"/>
                      </a:moveTo>
                      <a:cubicBezTo>
                        <a:pt x="291516" y="1199188"/>
                        <a:pt x="274181" y="1174725"/>
                        <a:pt x="274181" y="1146213"/>
                      </a:cubicBezTo>
                      <a:lnTo>
                        <a:pt x="274181" y="649046"/>
                      </a:lnTo>
                      <a:lnTo>
                        <a:pt x="18425" y="206063"/>
                      </a:lnTo>
                      <a:cubicBezTo>
                        <a:pt x="-19506" y="140364"/>
                        <a:pt x="3004" y="56356"/>
                        <a:pt x="68702" y="18425"/>
                      </a:cubicBezTo>
                      <a:cubicBezTo>
                        <a:pt x="134401" y="-19506"/>
                        <a:pt x="218408" y="3004"/>
                        <a:pt x="256339" y="68703"/>
                      </a:cubicBezTo>
                      <a:cubicBezTo>
                        <a:pt x="344000" y="220535"/>
                        <a:pt x="431660" y="372369"/>
                        <a:pt x="519321" y="524201"/>
                      </a:cubicBezTo>
                      <a:cubicBezTo>
                        <a:pt x="524073" y="532432"/>
                        <a:pt x="526932" y="541236"/>
                        <a:pt x="528033" y="550110"/>
                      </a:cubicBezTo>
                      <a:lnTo>
                        <a:pt x="527923" y="551678"/>
                      </a:lnTo>
                      <a:lnTo>
                        <a:pt x="538107" y="566782"/>
                      </a:lnTo>
                      <a:cubicBezTo>
                        <a:pt x="545057" y="583216"/>
                        <a:pt x="548901" y="601283"/>
                        <a:pt x="548901" y="620249"/>
                      </a:cubicBezTo>
                      <a:cubicBezTo>
                        <a:pt x="548901" y="795570"/>
                        <a:pt x="548900" y="970892"/>
                        <a:pt x="548900" y="1146213"/>
                      </a:cubicBezTo>
                      <a:cubicBezTo>
                        <a:pt x="548900" y="1184229"/>
                        <a:pt x="518082" y="1215047"/>
                        <a:pt x="480066" y="1215047"/>
                      </a:cubicBezTo>
                      <a:lnTo>
                        <a:pt x="343015" y="1215047"/>
                      </a:lnTo>
                      <a:cubicBezTo>
                        <a:pt x="333511" y="1215047"/>
                        <a:pt x="324457" y="1213121"/>
                        <a:pt x="316222" y="12096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2D9D12A-35DB-B1E6-77C6-4F937953D748}"/>
                    </a:ext>
                  </a:extLst>
                </p:cNvPr>
                <p:cNvSpPr/>
                <p:nvPr/>
              </p:nvSpPr>
              <p:spPr>
                <a:xfrm rot="4500000">
                  <a:off x="3148484" y="3793816"/>
                  <a:ext cx="590342" cy="833373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67237DE-EE30-E8CD-C034-9F88F93C18F9}"/>
                    </a:ext>
                  </a:extLst>
                </p:cNvPr>
                <p:cNvSpPr/>
                <p:nvPr/>
              </p:nvSpPr>
              <p:spPr bwMode="auto">
                <a:xfrm>
                  <a:off x="3648484" y="3855201"/>
                  <a:ext cx="861658" cy="2164392"/>
                </a:xfrm>
                <a:custGeom>
                  <a:avLst/>
                  <a:gdLst>
                    <a:gd name="connsiteX0" fmla="*/ 430829 w 861658"/>
                    <a:gd name="connsiteY0" fmla="*/ 0 h 2164392"/>
                    <a:gd name="connsiteX1" fmla="*/ 861658 w 861658"/>
                    <a:gd name="connsiteY1" fmla="*/ 430829 h 2164392"/>
                    <a:gd name="connsiteX2" fmla="*/ 861658 w 861658"/>
                    <a:gd name="connsiteY2" fmla="*/ 1072400 h 2164392"/>
                    <a:gd name="connsiteX3" fmla="*/ 798424 w 861658"/>
                    <a:gd name="connsiteY3" fmla="*/ 1225063 h 2164392"/>
                    <a:gd name="connsiteX4" fmla="*/ 746583 w 861658"/>
                    <a:gd name="connsiteY4" fmla="*/ 1260014 h 2164392"/>
                    <a:gd name="connsiteX5" fmla="*/ 438131 w 861658"/>
                    <a:gd name="connsiteY5" fmla="*/ 1568466 h 2164392"/>
                    <a:gd name="connsiteX6" fmla="*/ 305742 w 861658"/>
                    <a:gd name="connsiteY6" fmla="*/ 2062550 h 2164392"/>
                    <a:gd name="connsiteX7" fmla="*/ 137510 w 861658"/>
                    <a:gd name="connsiteY7" fmla="*/ 2159678 h 2164392"/>
                    <a:gd name="connsiteX8" fmla="*/ 40383 w 861658"/>
                    <a:gd name="connsiteY8" fmla="*/ 1991447 h 2164392"/>
                    <a:gd name="connsiteX9" fmla="*/ 176512 w 861658"/>
                    <a:gd name="connsiteY9" fmla="*/ 1483405 h 2164392"/>
                    <a:gd name="connsiteX10" fmla="*/ 188672 w 861658"/>
                    <a:gd name="connsiteY10" fmla="*/ 1458924 h 2164392"/>
                    <a:gd name="connsiteX11" fmla="*/ 189859 w 861658"/>
                    <a:gd name="connsiteY11" fmla="*/ 1457893 h 2164392"/>
                    <a:gd name="connsiteX12" fmla="*/ 193338 w 861658"/>
                    <a:gd name="connsiteY12" fmla="*/ 1440012 h 2164392"/>
                    <a:gd name="connsiteX13" fmla="*/ 223512 w 861658"/>
                    <a:gd name="connsiteY13" fmla="*/ 1394573 h 2164392"/>
                    <a:gd name="connsiteX14" fmla="*/ 329788 w 861658"/>
                    <a:gd name="connsiteY14" fmla="*/ 1288297 h 2164392"/>
                    <a:gd name="connsiteX15" fmla="*/ 215897 w 861658"/>
                    <a:gd name="connsiteY15" fmla="*/ 1288297 h 2164392"/>
                    <a:gd name="connsiteX16" fmla="*/ 0 w 861658"/>
                    <a:gd name="connsiteY16" fmla="*/ 1072400 h 2164392"/>
                    <a:gd name="connsiteX17" fmla="*/ 0 w 861658"/>
                    <a:gd name="connsiteY17" fmla="*/ 430829 h 2164392"/>
                    <a:gd name="connsiteX18" fmla="*/ 430829 w 861658"/>
                    <a:gd name="connsiteY18" fmla="*/ 0 h 216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61658" h="2164392">
                      <a:moveTo>
                        <a:pt x="430829" y="0"/>
                      </a:moveTo>
                      <a:cubicBezTo>
                        <a:pt x="668769" y="0"/>
                        <a:pt x="861658" y="192889"/>
                        <a:pt x="861658" y="430829"/>
                      </a:cubicBezTo>
                      <a:lnTo>
                        <a:pt x="861658" y="1072400"/>
                      </a:lnTo>
                      <a:cubicBezTo>
                        <a:pt x="861658" y="1132019"/>
                        <a:pt x="837493" y="1185993"/>
                        <a:pt x="798424" y="1225063"/>
                      </a:cubicBezTo>
                      <a:lnTo>
                        <a:pt x="746583" y="1260014"/>
                      </a:lnTo>
                      <a:lnTo>
                        <a:pt x="438131" y="1568466"/>
                      </a:lnTo>
                      <a:lnTo>
                        <a:pt x="305742" y="2062550"/>
                      </a:lnTo>
                      <a:cubicBezTo>
                        <a:pt x="286107" y="2135827"/>
                        <a:pt x="210787" y="2179313"/>
                        <a:pt x="137510" y="2159678"/>
                      </a:cubicBezTo>
                      <a:cubicBezTo>
                        <a:pt x="64233" y="2140044"/>
                        <a:pt x="20748" y="2064725"/>
                        <a:pt x="40383" y="1991447"/>
                      </a:cubicBezTo>
                      <a:cubicBezTo>
                        <a:pt x="85759" y="1822100"/>
                        <a:pt x="131136" y="1652752"/>
                        <a:pt x="176512" y="1483405"/>
                      </a:cubicBezTo>
                      <a:cubicBezTo>
                        <a:pt x="178972" y="1474225"/>
                        <a:pt x="183176" y="1465978"/>
                        <a:pt x="188672" y="1458924"/>
                      </a:cubicBezTo>
                      <a:lnTo>
                        <a:pt x="189859" y="1457893"/>
                      </a:lnTo>
                      <a:lnTo>
                        <a:pt x="193338" y="1440012"/>
                      </a:lnTo>
                      <a:cubicBezTo>
                        <a:pt x="200044" y="1423477"/>
                        <a:pt x="210101" y="1407984"/>
                        <a:pt x="223512" y="1394573"/>
                      </a:cubicBezTo>
                      <a:lnTo>
                        <a:pt x="329788" y="1288297"/>
                      </a:lnTo>
                      <a:lnTo>
                        <a:pt x="215897" y="1288297"/>
                      </a:lnTo>
                      <a:cubicBezTo>
                        <a:pt x="96660" y="1288297"/>
                        <a:pt x="0" y="1191637"/>
                        <a:pt x="0" y="1072400"/>
                      </a:cubicBezTo>
                      <a:lnTo>
                        <a:pt x="0" y="430829"/>
                      </a:lnTo>
                      <a:cubicBezTo>
                        <a:pt x="0" y="192889"/>
                        <a:pt x="192889" y="0"/>
                        <a:pt x="43082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5DDE00B-620A-212A-EDB2-D650797E0623}"/>
                    </a:ext>
                  </a:extLst>
                </p:cNvPr>
                <p:cNvSpPr/>
                <p:nvPr/>
              </p:nvSpPr>
              <p:spPr>
                <a:xfrm rot="17100000">
                  <a:off x="4406434" y="3920098"/>
                  <a:ext cx="590342" cy="833373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8670C6CA-B432-F975-FEC1-156799D02ABD}"/>
                    </a:ext>
                  </a:extLst>
                </p:cNvPr>
                <p:cNvSpPr/>
                <p:nvPr/>
              </p:nvSpPr>
              <p:spPr>
                <a:xfrm>
                  <a:off x="3546742" y="3085287"/>
                  <a:ext cx="1051175" cy="1051175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E83D24F-874A-1452-907E-4608E85A2CF3}"/>
                  </a:ext>
                </a:extLst>
              </p:cNvPr>
              <p:cNvGrpSpPr/>
              <p:nvPr/>
            </p:nvGrpSpPr>
            <p:grpSpPr>
              <a:xfrm>
                <a:off x="6850265" y="5057417"/>
                <a:ext cx="285218" cy="285216"/>
                <a:chOff x="6715394" y="3556877"/>
                <a:chExt cx="376682" cy="376680"/>
              </a:xfrm>
              <a:solidFill>
                <a:schemeClr val="bg1"/>
              </a:solidFill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8C1FCAA-F3AB-486A-B9F9-8C51D6BD993D}"/>
                    </a:ext>
                  </a:extLst>
                </p:cNvPr>
                <p:cNvSpPr/>
                <p:nvPr/>
              </p:nvSpPr>
              <p:spPr bwMode="auto">
                <a:xfrm>
                  <a:off x="6715394" y="3556877"/>
                  <a:ext cx="376682" cy="37668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C61DE096-BE96-3E1D-95DC-64C80EF55BC5}"/>
                    </a:ext>
                  </a:extLst>
                </p:cNvPr>
                <p:cNvSpPr/>
                <p:nvPr/>
              </p:nvSpPr>
              <p:spPr bwMode="auto">
                <a:xfrm>
                  <a:off x="6800437" y="3627898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A07C135-099B-1D42-E60A-36A5AABA308A}"/>
                  </a:ext>
                </a:extLst>
              </p:cNvPr>
              <p:cNvGrpSpPr/>
              <p:nvPr/>
            </p:nvGrpSpPr>
            <p:grpSpPr>
              <a:xfrm>
                <a:off x="6401834" y="5057417"/>
                <a:ext cx="285218" cy="285216"/>
                <a:chOff x="6715394" y="3556877"/>
                <a:chExt cx="376682" cy="376680"/>
              </a:xfrm>
              <a:solidFill>
                <a:schemeClr val="bg1"/>
              </a:solidFill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878C4A1-8F8E-D39A-FC88-84DA550553C0}"/>
                    </a:ext>
                  </a:extLst>
                </p:cNvPr>
                <p:cNvSpPr/>
                <p:nvPr/>
              </p:nvSpPr>
              <p:spPr bwMode="auto">
                <a:xfrm>
                  <a:off x="6715394" y="3556877"/>
                  <a:ext cx="376682" cy="37668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9BB2D66E-47DE-4C57-4EE2-C2DD6C1C444F}"/>
                    </a:ext>
                  </a:extLst>
                </p:cNvPr>
                <p:cNvSpPr/>
                <p:nvPr/>
              </p:nvSpPr>
              <p:spPr bwMode="auto">
                <a:xfrm>
                  <a:off x="6800437" y="3627898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42" name="二等辺三角形 256">
                <a:extLst>
                  <a:ext uri="{FF2B5EF4-FFF2-40B4-BE49-F238E27FC236}">
                    <a16:creationId xmlns:a16="http://schemas.microsoft.com/office/drawing/2014/main" id="{B2916755-4B51-87D6-C266-5F6FB9BBA6BD}"/>
                  </a:ext>
                </a:extLst>
              </p:cNvPr>
              <p:cNvSpPr/>
              <p:nvPr/>
            </p:nvSpPr>
            <p:spPr bwMode="auto">
              <a:xfrm rot="10800000" flipV="1">
                <a:off x="6629073" y="5357368"/>
                <a:ext cx="270030" cy="176496"/>
              </a:xfrm>
              <a:custGeom>
                <a:avLst/>
                <a:gdLst>
                  <a:gd name="connsiteX0" fmla="*/ 0 w 270030"/>
                  <a:gd name="connsiteY0" fmla="*/ 182587 h 182587"/>
                  <a:gd name="connsiteX1" fmla="*/ 135015 w 270030"/>
                  <a:gd name="connsiteY1" fmla="*/ 0 h 182587"/>
                  <a:gd name="connsiteX2" fmla="*/ 270030 w 270030"/>
                  <a:gd name="connsiteY2" fmla="*/ 182587 h 182587"/>
                  <a:gd name="connsiteX3" fmla="*/ 0 w 270030"/>
                  <a:gd name="connsiteY3" fmla="*/ 182587 h 182587"/>
                  <a:gd name="connsiteX0" fmla="*/ 0 w 270030"/>
                  <a:gd name="connsiteY0" fmla="*/ 149250 h 149250"/>
                  <a:gd name="connsiteX1" fmla="*/ 139777 w 270030"/>
                  <a:gd name="connsiteY1" fmla="*/ 0 h 149250"/>
                  <a:gd name="connsiteX2" fmla="*/ 270030 w 270030"/>
                  <a:gd name="connsiteY2" fmla="*/ 149250 h 149250"/>
                  <a:gd name="connsiteX3" fmla="*/ 0 w 270030"/>
                  <a:gd name="connsiteY3" fmla="*/ 149250 h 149250"/>
                  <a:gd name="connsiteX0" fmla="*/ 0 w 270030"/>
                  <a:gd name="connsiteY0" fmla="*/ 149300 h 149300"/>
                  <a:gd name="connsiteX1" fmla="*/ 139777 w 270030"/>
                  <a:gd name="connsiteY1" fmla="*/ 50 h 149300"/>
                  <a:gd name="connsiteX2" fmla="*/ 270030 w 270030"/>
                  <a:gd name="connsiteY2" fmla="*/ 149300 h 149300"/>
                  <a:gd name="connsiteX3" fmla="*/ 0 w 270030"/>
                  <a:gd name="connsiteY3" fmla="*/ 149300 h 1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030" h="149300">
                    <a:moveTo>
                      <a:pt x="0" y="149300"/>
                    </a:moveTo>
                    <a:cubicBezTo>
                      <a:pt x="46592" y="99550"/>
                      <a:pt x="67784" y="2687"/>
                      <a:pt x="139777" y="50"/>
                    </a:cubicBezTo>
                    <a:cubicBezTo>
                      <a:pt x="211770" y="-2587"/>
                      <a:pt x="226612" y="99550"/>
                      <a:pt x="270030" y="149300"/>
                    </a:cubicBezTo>
                    <a:lnTo>
                      <a:pt x="0" y="14930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53E9A9F-8627-DAE9-F9A0-0BA6B82D165C}"/>
                </a:ext>
              </a:extLst>
            </p:cNvPr>
            <p:cNvSpPr/>
            <p:nvPr/>
          </p:nvSpPr>
          <p:spPr bwMode="auto">
            <a:xfrm>
              <a:off x="976201" y="5437189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BEE0868-7180-F985-003C-9F9E2F8DCEEB}"/>
              </a:ext>
            </a:extLst>
          </p:cNvPr>
          <p:cNvSpPr txBox="1"/>
          <p:nvPr/>
        </p:nvSpPr>
        <p:spPr>
          <a:xfrm>
            <a:off x="503583" y="3803373"/>
            <a:ext cx="8972419" cy="2631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立入禁止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7009EA5-A322-61AD-5B90-838576305590}"/>
              </a:ext>
            </a:extLst>
          </p:cNvPr>
          <p:cNvSpPr txBox="1"/>
          <p:nvPr/>
        </p:nvSpPr>
        <p:spPr>
          <a:xfrm>
            <a:off x="503584" y="503582"/>
            <a:ext cx="5116058" cy="2631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70C0"/>
                </a:solidFill>
                <a:effectLst/>
              </a:rPr>
              <a:t>男性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2A52301-9B83-6D2E-1939-58CBF755E976}"/>
              </a:ext>
            </a:extLst>
          </p:cNvPr>
          <p:cNvSpPr txBox="1"/>
          <p:nvPr/>
        </p:nvSpPr>
        <p:spPr>
          <a:xfrm>
            <a:off x="300752" y="3969060"/>
            <a:ext cx="9336734" cy="23616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男性立入禁止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606FB30-86BA-FBBE-3485-46EAA9E1AB59}"/>
              </a:ext>
            </a:extLst>
          </p:cNvPr>
          <p:cNvGrpSpPr/>
          <p:nvPr/>
        </p:nvGrpSpPr>
        <p:grpSpPr>
          <a:xfrm>
            <a:off x="3422830" y="527326"/>
            <a:ext cx="3060340" cy="3060340"/>
            <a:chOff x="5784620" y="5095524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E2B94DA-0BA0-2818-E3A9-1A80870B620B}"/>
                </a:ext>
              </a:extLst>
            </p:cNvPr>
            <p:cNvGrpSpPr/>
            <p:nvPr/>
          </p:nvGrpSpPr>
          <p:grpSpPr>
            <a:xfrm>
              <a:off x="5784620" y="5095524"/>
              <a:ext cx="2412166" cy="2412166"/>
              <a:chOff x="1191807" y="3973274"/>
              <a:chExt cx="2412166" cy="2412166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1D329816-3CB2-7477-5B50-AF5F050B2FC6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D4503E90-1FAB-FBF9-D742-CB2EFB062287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31DEE8DC-C25F-332E-0A3E-AE32702D6EC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56AA6EA-1E62-992A-AD68-D852F0E25296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86413BC-9267-46A7-6A18-5BA22360F1FC}"/>
                </a:ext>
              </a:extLst>
            </p:cNvPr>
            <p:cNvSpPr/>
            <p:nvPr/>
          </p:nvSpPr>
          <p:spPr bwMode="auto">
            <a:xfrm>
              <a:off x="5854260" y="516516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4739261-F97A-E9D6-F38A-17F1FFF9CDE0}"/>
                </a:ext>
              </a:extLst>
            </p:cNvPr>
            <p:cNvSpPr/>
            <p:nvPr/>
          </p:nvSpPr>
          <p:spPr bwMode="auto">
            <a:xfrm>
              <a:off x="6378338" y="5360667"/>
              <a:ext cx="1245899" cy="1903407"/>
            </a:xfrm>
            <a:custGeom>
              <a:avLst/>
              <a:gdLst>
                <a:gd name="csX0" fmla="*/ 475989 w 1053135"/>
                <a:gd name="csY0" fmla="*/ 0 h 1608914"/>
                <a:gd name="csX1" fmla="*/ 746019 w 1053135"/>
                <a:gd name="csY1" fmla="*/ 286070 h 1608914"/>
                <a:gd name="csX2" fmla="*/ 666929 w 1053135"/>
                <a:gd name="csY2" fmla="*/ 488352 h 1608914"/>
                <a:gd name="csX3" fmla="*/ 608389 w 1053135"/>
                <a:gd name="csY3" fmla="*/ 530166 h 1608914"/>
                <a:gd name="csX4" fmla="*/ 609976 w 1053135"/>
                <a:gd name="csY4" fmla="*/ 530066 h 1608914"/>
                <a:gd name="csX5" fmla="*/ 634634 w 1053135"/>
                <a:gd name="csY5" fmla="*/ 541288 h 1608914"/>
                <a:gd name="csX6" fmla="*/ 638378 w 1053135"/>
                <a:gd name="csY6" fmla="*/ 540796 h 1608914"/>
                <a:gd name="csX7" fmla="*/ 902471 w 1053135"/>
                <a:gd name="csY7" fmla="*/ 611560 h 1608914"/>
                <a:gd name="csX8" fmla="*/ 941311 w 1053135"/>
                <a:gd name="csY8" fmla="*/ 641363 h 1608914"/>
                <a:gd name="csX9" fmla="*/ 944483 w 1053135"/>
                <a:gd name="csY9" fmla="*/ 650583 h 1608914"/>
                <a:gd name="csX10" fmla="*/ 946982 w 1053135"/>
                <a:gd name="csY10" fmla="*/ 654288 h 1608914"/>
                <a:gd name="csX11" fmla="*/ 948718 w 1053135"/>
                <a:gd name="csY11" fmla="*/ 662889 h 1608914"/>
                <a:gd name="csX12" fmla="*/ 949290 w 1053135"/>
                <a:gd name="csY12" fmla="*/ 664550 h 1608914"/>
                <a:gd name="csX13" fmla="*/ 949234 w 1053135"/>
                <a:gd name="csY13" fmla="*/ 665443 h 1608914"/>
                <a:gd name="csX14" fmla="*/ 952008 w 1053135"/>
                <a:gd name="csY14" fmla="*/ 679186 h 1608914"/>
                <a:gd name="csX15" fmla="*/ 952008 w 1053135"/>
                <a:gd name="csY15" fmla="*/ 952594 h 1608914"/>
                <a:gd name="csX16" fmla="*/ 888043 w 1053135"/>
                <a:gd name="csY16" fmla="*/ 1016559 h 1608914"/>
                <a:gd name="csX17" fmla="*/ 824078 w 1053135"/>
                <a:gd name="csY17" fmla="*/ 952594 h 1608914"/>
                <a:gd name="csX18" fmla="*/ 824079 w 1053135"/>
                <a:gd name="csY18" fmla="*/ 722997 h 1608914"/>
                <a:gd name="csX19" fmla="*/ 719461 w 1053135"/>
                <a:gd name="csY19" fmla="*/ 694964 h 1608914"/>
                <a:gd name="csX20" fmla="*/ 817203 w 1053135"/>
                <a:gd name="csY20" fmla="*/ 1059741 h 1608914"/>
                <a:gd name="csX21" fmla="*/ 819768 w 1053135"/>
                <a:gd name="csY21" fmla="*/ 1100671 h 1608914"/>
                <a:gd name="csX22" fmla="*/ 815299 w 1053135"/>
                <a:gd name="csY22" fmla="*/ 1113659 h 1608914"/>
                <a:gd name="csX23" fmla="*/ 844125 w 1053135"/>
                <a:gd name="csY23" fmla="*/ 1345808 h 1608914"/>
                <a:gd name="csX24" fmla="*/ 1053135 w 1053135"/>
                <a:gd name="csY24" fmla="*/ 1429540 h 1608914"/>
                <a:gd name="csX25" fmla="*/ 1035319 w 1053135"/>
                <a:gd name="csY25" fmla="*/ 1496030 h 1608914"/>
                <a:gd name="csX26" fmla="*/ 759083 w 1053135"/>
                <a:gd name="csY26" fmla="*/ 1457197 h 1608914"/>
                <a:gd name="csX27" fmla="*/ 672718 w 1053135"/>
                <a:gd name="csY27" fmla="*/ 1252961 h 1608914"/>
                <a:gd name="csX28" fmla="*/ 520193 w 1053135"/>
                <a:gd name="csY28" fmla="*/ 1368224 h 1608914"/>
                <a:gd name="csX29" fmla="*/ 552184 w 1053135"/>
                <a:gd name="csY29" fmla="*/ 1591098 h 1608914"/>
                <a:gd name="csX30" fmla="*/ 485694 w 1053135"/>
                <a:gd name="csY30" fmla="*/ 1608914 h 1608914"/>
                <a:gd name="csX31" fmla="*/ 381206 w 1053135"/>
                <a:gd name="csY31" fmla="*/ 1350270 h 1608914"/>
                <a:gd name="csX32" fmla="*/ 532810 w 1053135"/>
                <a:gd name="csY32" fmla="*/ 1149654 h 1608914"/>
                <a:gd name="csX33" fmla="*/ 526800 w 1053135"/>
                <a:gd name="csY33" fmla="*/ 1137554 h 1608914"/>
                <a:gd name="csX34" fmla="*/ 441779 w 1053135"/>
                <a:gd name="csY34" fmla="*/ 820251 h 1608914"/>
                <a:gd name="csX35" fmla="*/ 389660 w 1053135"/>
                <a:gd name="csY35" fmla="*/ 910523 h 1608914"/>
                <a:gd name="csX36" fmla="*/ 350820 w 1053135"/>
                <a:gd name="csY36" fmla="*/ 940326 h 1608914"/>
                <a:gd name="csX37" fmla="*/ 333232 w 1053135"/>
                <a:gd name="csY37" fmla="*/ 938011 h 1608914"/>
                <a:gd name="csX38" fmla="*/ 311517 w 1053135"/>
                <a:gd name="csY38" fmla="*/ 940870 h 1608914"/>
                <a:gd name="csX39" fmla="*/ 47425 w 1053135"/>
                <a:gd name="csY39" fmla="*/ 870106 h 1608914"/>
                <a:gd name="csX40" fmla="*/ 2195 w 1053135"/>
                <a:gd name="csY40" fmla="*/ 791766 h 1608914"/>
                <a:gd name="csX41" fmla="*/ 80536 w 1053135"/>
                <a:gd name="csY41" fmla="*/ 746536 h 1608914"/>
                <a:gd name="csX42" fmla="*/ 302310 w 1053135"/>
                <a:gd name="csY42" fmla="*/ 805960 h 1608914"/>
                <a:gd name="csX43" fmla="*/ 406908 w 1053135"/>
                <a:gd name="csY43" fmla="*/ 624791 h 1608914"/>
                <a:gd name="csX44" fmla="*/ 407221 w 1053135"/>
                <a:gd name="csY44" fmla="*/ 623131 h 1608914"/>
                <a:gd name="csX45" fmla="*/ 441426 w 1053135"/>
                <a:gd name="csY45" fmla="*/ 575229 h 1608914"/>
                <a:gd name="csX46" fmla="*/ 456176 w 1053135"/>
                <a:gd name="csY46" fmla="*/ 567902 h 1608914"/>
                <a:gd name="csX47" fmla="*/ 370882 w 1053135"/>
                <a:gd name="csY47" fmla="*/ 549659 h 1608914"/>
                <a:gd name="csX48" fmla="*/ 205959 w 1053135"/>
                <a:gd name="csY48" fmla="*/ 286070 h 1608914"/>
                <a:gd name="csX49" fmla="*/ 475989 w 1053135"/>
                <a:gd name="csY49" fmla="*/ 0 h 16089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</a:cxnLst>
              <a:rect l="l" t="t" r="r" b="b"/>
              <a:pathLst>
                <a:path w="1053135" h="1608914">
                  <a:moveTo>
                    <a:pt x="475989" y="0"/>
                  </a:moveTo>
                  <a:cubicBezTo>
                    <a:pt x="625122" y="0"/>
                    <a:pt x="746019" y="128078"/>
                    <a:pt x="746019" y="286070"/>
                  </a:cubicBezTo>
                  <a:cubicBezTo>
                    <a:pt x="746019" y="365066"/>
                    <a:pt x="715795" y="436584"/>
                    <a:pt x="666929" y="488352"/>
                  </a:cubicBezTo>
                  <a:lnTo>
                    <a:pt x="608389" y="530166"/>
                  </a:lnTo>
                  <a:lnTo>
                    <a:pt x="609976" y="530066"/>
                  </a:lnTo>
                  <a:lnTo>
                    <a:pt x="634634" y="541288"/>
                  </a:lnTo>
                  <a:lnTo>
                    <a:pt x="638378" y="540796"/>
                  </a:lnTo>
                  <a:cubicBezTo>
                    <a:pt x="726409" y="564383"/>
                    <a:pt x="814440" y="587972"/>
                    <a:pt x="902471" y="611560"/>
                  </a:cubicBezTo>
                  <a:cubicBezTo>
                    <a:pt x="919532" y="616132"/>
                    <a:pt x="933126" y="627186"/>
                    <a:pt x="941311" y="641363"/>
                  </a:cubicBezTo>
                  <a:lnTo>
                    <a:pt x="944483" y="650583"/>
                  </a:lnTo>
                  <a:lnTo>
                    <a:pt x="946982" y="654288"/>
                  </a:lnTo>
                  <a:lnTo>
                    <a:pt x="948718" y="662889"/>
                  </a:lnTo>
                  <a:lnTo>
                    <a:pt x="949290" y="664550"/>
                  </a:lnTo>
                  <a:lnTo>
                    <a:pt x="949234" y="665443"/>
                  </a:lnTo>
                  <a:lnTo>
                    <a:pt x="952008" y="679186"/>
                  </a:lnTo>
                  <a:lnTo>
                    <a:pt x="952008" y="952594"/>
                  </a:lnTo>
                  <a:cubicBezTo>
                    <a:pt x="952008" y="987921"/>
                    <a:pt x="923370" y="1016559"/>
                    <a:pt x="888043" y="1016559"/>
                  </a:cubicBezTo>
                  <a:cubicBezTo>
                    <a:pt x="852716" y="1016559"/>
                    <a:pt x="824078" y="987921"/>
                    <a:pt x="824078" y="952594"/>
                  </a:cubicBezTo>
                  <a:lnTo>
                    <a:pt x="824079" y="722997"/>
                  </a:lnTo>
                  <a:lnTo>
                    <a:pt x="719461" y="694964"/>
                  </a:lnTo>
                  <a:lnTo>
                    <a:pt x="817203" y="1059741"/>
                  </a:lnTo>
                  <a:cubicBezTo>
                    <a:pt x="820893" y="1073515"/>
                    <a:pt x="821618" y="1087384"/>
                    <a:pt x="819768" y="1100671"/>
                  </a:cubicBezTo>
                  <a:lnTo>
                    <a:pt x="815299" y="1113659"/>
                  </a:lnTo>
                  <a:lnTo>
                    <a:pt x="844125" y="1345808"/>
                  </a:lnTo>
                  <a:lnTo>
                    <a:pt x="1053135" y="1429540"/>
                  </a:lnTo>
                  <a:lnTo>
                    <a:pt x="1035319" y="1496030"/>
                  </a:lnTo>
                  <a:lnTo>
                    <a:pt x="759083" y="1457197"/>
                  </a:lnTo>
                  <a:lnTo>
                    <a:pt x="672718" y="1252961"/>
                  </a:lnTo>
                  <a:lnTo>
                    <a:pt x="520193" y="1368224"/>
                  </a:lnTo>
                  <a:lnTo>
                    <a:pt x="552184" y="1591098"/>
                  </a:lnTo>
                  <a:lnTo>
                    <a:pt x="485694" y="1608914"/>
                  </a:lnTo>
                  <a:lnTo>
                    <a:pt x="381206" y="1350270"/>
                  </a:lnTo>
                  <a:lnTo>
                    <a:pt x="532810" y="1149654"/>
                  </a:lnTo>
                  <a:lnTo>
                    <a:pt x="526800" y="1137554"/>
                  </a:lnTo>
                  <a:lnTo>
                    <a:pt x="441779" y="820251"/>
                  </a:lnTo>
                  <a:lnTo>
                    <a:pt x="389660" y="910523"/>
                  </a:lnTo>
                  <a:cubicBezTo>
                    <a:pt x="380829" y="925820"/>
                    <a:pt x="366633" y="936089"/>
                    <a:pt x="350820" y="940326"/>
                  </a:cubicBezTo>
                  <a:lnTo>
                    <a:pt x="333232" y="938011"/>
                  </a:lnTo>
                  <a:lnTo>
                    <a:pt x="311517" y="940870"/>
                  </a:lnTo>
                  <a:lnTo>
                    <a:pt x="47425" y="870106"/>
                  </a:lnTo>
                  <a:cubicBezTo>
                    <a:pt x="13302" y="860963"/>
                    <a:pt x="-6948" y="825889"/>
                    <a:pt x="2195" y="791766"/>
                  </a:cubicBezTo>
                  <a:cubicBezTo>
                    <a:pt x="11338" y="757642"/>
                    <a:pt x="46413" y="737392"/>
                    <a:pt x="80536" y="746536"/>
                  </a:cubicBezTo>
                  <a:lnTo>
                    <a:pt x="302310" y="805960"/>
                  </a:lnTo>
                  <a:lnTo>
                    <a:pt x="406908" y="624791"/>
                  </a:lnTo>
                  <a:lnTo>
                    <a:pt x="407221" y="623131"/>
                  </a:lnTo>
                  <a:cubicBezTo>
                    <a:pt x="413711" y="604328"/>
                    <a:pt x="425553" y="587598"/>
                    <a:pt x="441426" y="575229"/>
                  </a:cubicBezTo>
                  <a:lnTo>
                    <a:pt x="456176" y="567902"/>
                  </a:lnTo>
                  <a:lnTo>
                    <a:pt x="370882" y="549659"/>
                  </a:lnTo>
                  <a:cubicBezTo>
                    <a:pt x="273964" y="506231"/>
                    <a:pt x="205959" y="404564"/>
                    <a:pt x="205959" y="286070"/>
                  </a:cubicBezTo>
                  <a:cubicBezTo>
                    <a:pt x="205959" y="128078"/>
                    <a:pt x="326856" y="0"/>
                    <a:pt x="475989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C645DEC-1EE4-7EEC-56B1-5CBC2D747025}"/>
                </a:ext>
              </a:extLst>
            </p:cNvPr>
            <p:cNvSpPr/>
            <p:nvPr/>
          </p:nvSpPr>
          <p:spPr bwMode="auto">
            <a:xfrm>
              <a:off x="5911594" y="523121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</Words>
  <Application>Microsoft Office PowerPoint</Application>
  <PresentationFormat>A4 210 x 297 mm</PresentationFormat>
  <Paragraphs>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男性立入禁止の貼り紙</dc:title>
  <dc:subject>男性立入禁止の貼り紙</dc:subject>
  <dc:creator>でじけろお</dc:creator>
  <cp:revision>1</cp:revision>
  <dcterms:created xsi:type="dcterms:W3CDTF">2014-12-04T06:28:23Z</dcterms:created>
  <dcterms:modified xsi:type="dcterms:W3CDTF">2026-03-01T03:10:17Z</dcterms:modified>
  <cp:version>1</cp:version>
</cp:coreProperties>
</file>