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95" r:id="rId3"/>
    <p:sldId id="299" r:id="rId4"/>
    <p:sldId id="297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4" d="100"/>
          <a:sy n="54" d="100"/>
        </p:scale>
        <p:origin x="336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3E24469-6368-D5BA-2DE3-9A518053E9F9}"/>
              </a:ext>
            </a:extLst>
          </p:cNvPr>
          <p:cNvGrpSpPr/>
          <p:nvPr/>
        </p:nvGrpSpPr>
        <p:grpSpPr>
          <a:xfrm>
            <a:off x="1622612" y="591722"/>
            <a:ext cx="3612776" cy="3612776"/>
            <a:chOff x="972126" y="-206936"/>
            <a:chExt cx="2272886" cy="2272886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915EFEF-154F-ABA6-D04F-C4525529E6B1}"/>
                </a:ext>
              </a:extLst>
            </p:cNvPr>
            <p:cNvSpPr/>
            <p:nvPr/>
          </p:nvSpPr>
          <p:spPr bwMode="auto">
            <a:xfrm>
              <a:off x="972126" y="-206936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1F44289-910F-3B90-B2E5-598ADCD7FBC9}"/>
                </a:ext>
              </a:extLst>
            </p:cNvPr>
            <p:cNvGrpSpPr/>
            <p:nvPr/>
          </p:nvGrpSpPr>
          <p:grpSpPr>
            <a:xfrm>
              <a:off x="1703963" y="-112134"/>
              <a:ext cx="775844" cy="2093400"/>
              <a:chOff x="290697" y="4184672"/>
              <a:chExt cx="671073" cy="1810704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A3644BA9-BADC-F842-D8FC-4412681661F7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28CEA712-B254-0B8F-994D-AC22DF65B733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1E63CA7-6D41-E559-39F0-8DFFC3C59EE5}"/>
                </a:ext>
              </a:extLst>
            </p:cNvPr>
            <p:cNvSpPr/>
            <p:nvPr/>
          </p:nvSpPr>
          <p:spPr bwMode="auto">
            <a:xfrm>
              <a:off x="1029460" y="-140884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B80E1E3-9521-4E67-474A-0516C2F28EDC}"/>
              </a:ext>
            </a:extLst>
          </p:cNvPr>
          <p:cNvSpPr txBox="1"/>
          <p:nvPr/>
        </p:nvSpPr>
        <p:spPr>
          <a:xfrm>
            <a:off x="429998" y="4847923"/>
            <a:ext cx="6014338" cy="445549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男性</a:t>
            </a:r>
            <a:endParaRPr lang="en-US" altLang="ja-JP" sz="8800" dirty="0">
              <a:effectLst/>
            </a:endParaRPr>
          </a:p>
          <a:p>
            <a:r>
              <a:rPr lang="ja-JP" altLang="en-US" sz="8800" dirty="0">
                <a:effectLst/>
              </a:rPr>
              <a:t>立入禁止</a:t>
            </a:r>
            <a:endParaRPr lang="en-US" altLang="zh-TW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62844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6269B22-5C45-52E9-D30E-DC8A8B5E81B7}"/>
              </a:ext>
            </a:extLst>
          </p:cNvPr>
          <p:cNvGrpSpPr/>
          <p:nvPr/>
        </p:nvGrpSpPr>
        <p:grpSpPr>
          <a:xfrm>
            <a:off x="908720" y="731520"/>
            <a:ext cx="5175575" cy="8389492"/>
            <a:chOff x="908720" y="731520"/>
            <a:chExt cx="5803766" cy="8389492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8E904CFC-52A8-AB85-8EE6-C9AF7DF983E0}"/>
                </a:ext>
              </a:extLst>
            </p:cNvPr>
            <p:cNvSpPr txBox="1"/>
            <p:nvPr/>
          </p:nvSpPr>
          <p:spPr>
            <a:xfrm rot="5400000">
              <a:off x="-1908143" y="3548383"/>
              <a:ext cx="8389492" cy="2755766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effectLst/>
                </a:rPr>
                <a:t>立入禁止</a:t>
              </a:r>
              <a:endParaRPr lang="en-US" altLang="zh-TW" sz="8800" dirty="0">
                <a:effectLst/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7E6F8FF6-CBB5-1B84-776C-80D72935918D}"/>
                </a:ext>
              </a:extLst>
            </p:cNvPr>
            <p:cNvSpPr txBox="1"/>
            <p:nvPr/>
          </p:nvSpPr>
          <p:spPr>
            <a:xfrm rot="5400000">
              <a:off x="2166245" y="2521996"/>
              <a:ext cx="6336715" cy="2755766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solidFill>
                    <a:srgbClr val="FFFF00"/>
                  </a:solidFill>
                  <a:effectLst/>
                </a:rPr>
                <a:t>男性</a:t>
              </a:r>
              <a:endParaRPr lang="en-US" altLang="ja-JP" sz="8800" dirty="0">
                <a:solidFill>
                  <a:srgbClr val="FFFF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3C6D204D-6BEB-A79C-DF59-93E0D4148166}"/>
              </a:ext>
            </a:extLst>
          </p:cNvPr>
          <p:cNvGrpSpPr/>
          <p:nvPr/>
        </p:nvGrpSpPr>
        <p:grpSpPr>
          <a:xfrm>
            <a:off x="585990" y="452500"/>
            <a:ext cx="5768334" cy="8937454"/>
            <a:chOff x="585990" y="1000462"/>
            <a:chExt cx="5175574" cy="8389492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391DCC24-C2E9-CC31-39DB-63DBC2AA518E}"/>
                </a:ext>
              </a:extLst>
            </p:cNvPr>
            <p:cNvSpPr txBox="1"/>
            <p:nvPr/>
          </p:nvSpPr>
          <p:spPr>
            <a:xfrm rot="5400000">
              <a:off x="-2380013" y="3966465"/>
              <a:ext cx="8389492" cy="2457486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立入禁止</a:t>
              </a:r>
              <a:endParaRPr lang="en-US" altLang="zh-TW" sz="88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381BB103-72D0-074C-C922-89C663C838DA}"/>
                </a:ext>
              </a:extLst>
            </p:cNvPr>
            <p:cNvSpPr txBox="1"/>
            <p:nvPr/>
          </p:nvSpPr>
          <p:spPr>
            <a:xfrm rot="5400000">
              <a:off x="2230431" y="5839317"/>
              <a:ext cx="4604780" cy="2457486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rgbClr val="0070C0"/>
                  </a:solidFill>
                  <a:effectLst/>
                </a:rPr>
                <a:t>男性</a:t>
              </a:r>
              <a:endParaRPr lang="en-US" altLang="ja-JP" sz="8800" dirty="0">
                <a:ln w="38100">
                  <a:noFill/>
                </a:ln>
                <a:solidFill>
                  <a:srgbClr val="0070C0"/>
                </a:solidFill>
                <a:effectLst/>
              </a:endParaRP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C58F9273-FEDF-E4CD-BA41-45EB64356E14}"/>
              </a:ext>
            </a:extLst>
          </p:cNvPr>
          <p:cNvGrpSpPr/>
          <p:nvPr/>
        </p:nvGrpSpPr>
        <p:grpSpPr>
          <a:xfrm>
            <a:off x="3615380" y="497923"/>
            <a:ext cx="3005719" cy="3734261"/>
            <a:chOff x="3612157" y="552753"/>
            <a:chExt cx="2134758" cy="2652192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227BD91-4536-797E-796B-E0DC0552BE1B}"/>
                </a:ext>
              </a:extLst>
            </p:cNvPr>
            <p:cNvSpPr/>
            <p:nvPr/>
          </p:nvSpPr>
          <p:spPr bwMode="auto">
            <a:xfrm>
              <a:off x="4151028" y="552753"/>
              <a:ext cx="990884" cy="2652192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6B5296D1-62DC-8CFA-7D95-1D294F580E64}"/>
                </a:ext>
              </a:extLst>
            </p:cNvPr>
            <p:cNvSpPr/>
            <p:nvPr/>
          </p:nvSpPr>
          <p:spPr bwMode="auto">
            <a:xfrm>
              <a:off x="3612157" y="808168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4218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12F9E6D4-052D-D51C-2C82-8E7D9BF57577}"/>
              </a:ext>
            </a:extLst>
          </p:cNvPr>
          <p:cNvGrpSpPr/>
          <p:nvPr/>
        </p:nvGrpSpPr>
        <p:grpSpPr>
          <a:xfrm>
            <a:off x="2079545" y="5763090"/>
            <a:ext cx="2760362" cy="3726562"/>
            <a:chOff x="3969201" y="5171432"/>
            <a:chExt cx="1421519" cy="1919090"/>
          </a:xfrm>
        </p:grpSpPr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A754C945-D099-D9A5-763F-B9499F410992}"/>
                </a:ext>
              </a:extLst>
            </p:cNvPr>
            <p:cNvSpPr/>
            <p:nvPr/>
          </p:nvSpPr>
          <p:spPr bwMode="auto">
            <a:xfrm>
              <a:off x="4343239" y="5171432"/>
              <a:ext cx="703865" cy="1883959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6A4C8761-919D-F595-F4D4-A113F90F15AD}"/>
                </a:ext>
              </a:extLst>
            </p:cNvPr>
            <p:cNvGrpSpPr/>
            <p:nvPr/>
          </p:nvGrpSpPr>
          <p:grpSpPr>
            <a:xfrm>
              <a:off x="3969201" y="6268525"/>
              <a:ext cx="1421519" cy="821997"/>
              <a:chOff x="3169319" y="2528899"/>
              <a:chExt cx="3331254" cy="1926308"/>
            </a:xfrm>
          </p:grpSpPr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BA2F162C-9D8D-7B3C-EC59-6FA126303BA5}"/>
                  </a:ext>
                </a:extLst>
              </p:cNvPr>
              <p:cNvSpPr/>
              <p:nvPr/>
            </p:nvSpPr>
            <p:spPr bwMode="auto">
              <a:xfrm rot="900000" flipH="1">
                <a:off x="5851287" y="2567441"/>
                <a:ext cx="180020" cy="1746691"/>
              </a:xfrm>
              <a:prstGeom prst="roundRect">
                <a:avLst>
                  <a:gd name="adj" fmla="val 20194"/>
                </a:avLst>
              </a:prstGeom>
              <a:solidFill>
                <a:srgbClr val="FF9933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34239CF0-9399-6F3B-95C0-B6BE959A7348}"/>
                  </a:ext>
                </a:extLst>
              </p:cNvPr>
              <p:cNvSpPr/>
              <p:nvPr/>
            </p:nvSpPr>
            <p:spPr bwMode="auto">
              <a:xfrm rot="20700000">
                <a:off x="3652134" y="2567441"/>
                <a:ext cx="180020" cy="1746691"/>
              </a:xfrm>
              <a:prstGeom prst="roundRect">
                <a:avLst>
                  <a:gd name="adj" fmla="val 20194"/>
                </a:avLst>
              </a:prstGeom>
              <a:solidFill>
                <a:srgbClr val="FF9933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B8A75CBF-BC65-E9F0-DD1F-063E17BDDA2B}"/>
                  </a:ext>
                </a:extLst>
              </p:cNvPr>
              <p:cNvSpPr/>
              <p:nvPr/>
            </p:nvSpPr>
            <p:spPr bwMode="auto">
              <a:xfrm>
                <a:off x="3446565" y="2708920"/>
                <a:ext cx="2790310" cy="990110"/>
              </a:xfrm>
              <a:prstGeom prst="rect">
                <a:avLst/>
              </a:prstGeom>
              <a:solidFill>
                <a:srgbClr val="FFC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41C2C6C4-EBCC-B8DE-A2B5-071953A3A00E}"/>
                  </a:ext>
                </a:extLst>
              </p:cNvPr>
              <p:cNvSpPr/>
              <p:nvPr/>
            </p:nvSpPr>
            <p:spPr bwMode="auto">
              <a:xfrm>
                <a:off x="3446565" y="2708920"/>
                <a:ext cx="2790310" cy="990110"/>
              </a:xfrm>
              <a:custGeom>
                <a:avLst/>
                <a:gdLst>
                  <a:gd name="connsiteX0" fmla="*/ 2641782 w 2790310"/>
                  <a:gd name="connsiteY0" fmla="*/ 0 h 990110"/>
                  <a:gd name="connsiteX1" fmla="*/ 2790310 w 2790310"/>
                  <a:gd name="connsiteY1" fmla="*/ 0 h 990110"/>
                  <a:gd name="connsiteX2" fmla="*/ 2790310 w 2790310"/>
                  <a:gd name="connsiteY2" fmla="*/ 374933 h 990110"/>
                  <a:gd name="connsiteX3" fmla="*/ 2461594 w 2790310"/>
                  <a:gd name="connsiteY3" fmla="*/ 990110 h 990110"/>
                  <a:gd name="connsiteX4" fmla="*/ 2112722 w 2790310"/>
                  <a:gd name="connsiteY4" fmla="*/ 990110 h 990110"/>
                  <a:gd name="connsiteX5" fmla="*/ 1900780 w 2790310"/>
                  <a:gd name="connsiteY5" fmla="*/ 0 h 990110"/>
                  <a:gd name="connsiteX6" fmla="*/ 2249652 w 2790310"/>
                  <a:gd name="connsiteY6" fmla="*/ 0 h 990110"/>
                  <a:gd name="connsiteX7" fmla="*/ 1720593 w 2790310"/>
                  <a:gd name="connsiteY7" fmla="*/ 990110 h 990110"/>
                  <a:gd name="connsiteX8" fmla="*/ 1371721 w 2790310"/>
                  <a:gd name="connsiteY8" fmla="*/ 990110 h 990110"/>
                  <a:gd name="connsiteX9" fmla="*/ 1159778 w 2790310"/>
                  <a:gd name="connsiteY9" fmla="*/ 0 h 990110"/>
                  <a:gd name="connsiteX10" fmla="*/ 1508650 w 2790310"/>
                  <a:gd name="connsiteY10" fmla="*/ 0 h 990110"/>
                  <a:gd name="connsiteX11" fmla="*/ 979591 w 2790310"/>
                  <a:gd name="connsiteY11" fmla="*/ 990110 h 990110"/>
                  <a:gd name="connsiteX12" fmla="*/ 630719 w 2790310"/>
                  <a:gd name="connsiteY12" fmla="*/ 990110 h 990110"/>
                  <a:gd name="connsiteX13" fmla="*/ 418776 w 2790310"/>
                  <a:gd name="connsiteY13" fmla="*/ 0 h 990110"/>
                  <a:gd name="connsiteX14" fmla="*/ 767647 w 2790310"/>
                  <a:gd name="connsiteY14" fmla="*/ 0 h 990110"/>
                  <a:gd name="connsiteX15" fmla="*/ 238589 w 2790310"/>
                  <a:gd name="connsiteY15" fmla="*/ 990110 h 990110"/>
                  <a:gd name="connsiteX16" fmla="*/ 0 w 2790310"/>
                  <a:gd name="connsiteY16" fmla="*/ 990110 h 990110"/>
                  <a:gd name="connsiteX17" fmla="*/ 0 w 2790310"/>
                  <a:gd name="connsiteY17" fmla="*/ 783720 h 990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90310" h="990110">
                    <a:moveTo>
                      <a:pt x="2641782" y="0"/>
                    </a:moveTo>
                    <a:lnTo>
                      <a:pt x="2790310" y="0"/>
                    </a:lnTo>
                    <a:lnTo>
                      <a:pt x="2790310" y="374933"/>
                    </a:lnTo>
                    <a:lnTo>
                      <a:pt x="2461594" y="990110"/>
                    </a:lnTo>
                    <a:lnTo>
                      <a:pt x="2112722" y="990110"/>
                    </a:lnTo>
                    <a:close/>
                    <a:moveTo>
                      <a:pt x="1900780" y="0"/>
                    </a:moveTo>
                    <a:lnTo>
                      <a:pt x="2249652" y="0"/>
                    </a:lnTo>
                    <a:lnTo>
                      <a:pt x="1720593" y="990110"/>
                    </a:lnTo>
                    <a:lnTo>
                      <a:pt x="1371721" y="990110"/>
                    </a:lnTo>
                    <a:close/>
                    <a:moveTo>
                      <a:pt x="1159778" y="0"/>
                    </a:moveTo>
                    <a:lnTo>
                      <a:pt x="1508650" y="0"/>
                    </a:lnTo>
                    <a:lnTo>
                      <a:pt x="979591" y="990110"/>
                    </a:lnTo>
                    <a:lnTo>
                      <a:pt x="630719" y="990110"/>
                    </a:lnTo>
                    <a:close/>
                    <a:moveTo>
                      <a:pt x="418776" y="0"/>
                    </a:moveTo>
                    <a:lnTo>
                      <a:pt x="767647" y="0"/>
                    </a:lnTo>
                    <a:lnTo>
                      <a:pt x="238589" y="990110"/>
                    </a:lnTo>
                    <a:lnTo>
                      <a:pt x="0" y="990110"/>
                    </a:lnTo>
                    <a:lnTo>
                      <a:pt x="0" y="783720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31B46000-4619-31B6-589A-55E42D9728D8}"/>
                  </a:ext>
                </a:extLst>
              </p:cNvPr>
              <p:cNvSpPr/>
              <p:nvPr/>
            </p:nvSpPr>
            <p:spPr bwMode="auto">
              <a:xfrm rot="900000">
                <a:off x="3169319" y="2564997"/>
                <a:ext cx="180020" cy="1890210"/>
              </a:xfrm>
              <a:prstGeom prst="roundRect">
                <a:avLst>
                  <a:gd name="adj" fmla="val 20194"/>
                </a:avLst>
              </a:prstGeom>
              <a:solidFill>
                <a:srgbClr val="FFC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8D93F3E6-0D57-8147-800B-01EEC3F6C721}"/>
                  </a:ext>
                </a:extLst>
              </p:cNvPr>
              <p:cNvSpPr/>
              <p:nvPr/>
            </p:nvSpPr>
            <p:spPr bwMode="auto">
              <a:xfrm rot="20700000" flipH="1">
                <a:off x="6320553" y="2564996"/>
                <a:ext cx="180020" cy="1890210"/>
              </a:xfrm>
              <a:prstGeom prst="roundRect">
                <a:avLst>
                  <a:gd name="adj" fmla="val 20194"/>
                </a:avLst>
              </a:prstGeom>
              <a:solidFill>
                <a:srgbClr val="FFC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D6D49C37-637A-E283-DC90-98F450112A86}"/>
                  </a:ext>
                </a:extLst>
              </p:cNvPr>
              <p:cNvSpPr/>
              <p:nvPr/>
            </p:nvSpPr>
            <p:spPr bwMode="auto">
              <a:xfrm rot="5400000">
                <a:off x="4734814" y="1050573"/>
                <a:ext cx="180020" cy="3136671"/>
              </a:xfrm>
              <a:prstGeom prst="roundRect">
                <a:avLst>
                  <a:gd name="adj" fmla="val 20194"/>
                </a:avLst>
              </a:prstGeom>
              <a:solidFill>
                <a:srgbClr val="FFC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29A964DC-7C62-6115-45B3-79682FD2ED55}"/>
              </a:ext>
            </a:extLst>
          </p:cNvPr>
          <p:cNvSpPr txBox="1"/>
          <p:nvPr/>
        </p:nvSpPr>
        <p:spPr>
          <a:xfrm>
            <a:off x="429998" y="587515"/>
            <a:ext cx="6014338" cy="467608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男性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立入禁止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563370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8</Words>
  <Application>Microsoft Office PowerPoint</Application>
  <PresentationFormat>A4 210 x 297 mm</PresentationFormat>
  <Paragraphs>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男性立入禁止の貼り紙</dc:title>
  <dc:subject>男性立入禁止の貼り紙</dc:subject>
  <dc:creator>でじけろお</dc:creator>
  <cp:revision>1</cp:revision>
  <dcterms:created xsi:type="dcterms:W3CDTF">2014-12-04T06:28:15Z</dcterms:created>
  <dcterms:modified xsi:type="dcterms:W3CDTF">2026-03-01T03:10:16Z</dcterms:modified>
  <cp:version>1</cp:version>
</cp:coreProperties>
</file>