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1" r:id="rId2"/>
    <p:sldId id="292" r:id="rId3"/>
    <p:sldId id="293" r:id="rId4"/>
    <p:sldId id="294" r:id="rId5"/>
    <p:sldId id="295" r:id="rId6"/>
    <p:sldId id="296" r:id="rId7"/>
    <p:sldId id="297" r:id="rId8"/>
    <p:sldId id="298" r:id="rId9"/>
    <p:sldId id="299" r:id="rId10"/>
    <p:sldId id="300" r:id="rId11"/>
    <p:sldId id="301" r:id="rId12"/>
    <p:sldId id="327" r:id="rId13"/>
    <p:sldId id="328" r:id="rId14"/>
    <p:sldId id="329" r:id="rId15"/>
    <p:sldId id="330" r:id="rId16"/>
    <p:sldId id="331" r:id="rId17"/>
    <p:sldId id="332" r:id="rId18"/>
    <p:sldId id="333" r:id="rId19"/>
    <p:sldId id="334" r:id="rId20"/>
    <p:sldId id="335" r:id="rId21"/>
    <p:sldId id="302" r:id="rId22"/>
    <p:sldId id="303" r:id="rId23"/>
    <p:sldId id="304" r:id="rId24"/>
    <p:sldId id="305" r:id="rId25"/>
    <p:sldId id="306" r:id="rId26"/>
    <p:sldId id="307" r:id="rId27"/>
    <p:sldId id="308" r:id="rId28"/>
    <p:sldId id="309" r:id="rId29"/>
    <p:sldId id="310" r:id="rId30"/>
    <p:sldId id="311" r:id="rId31"/>
    <p:sldId id="312" r:id="rId32"/>
    <p:sldId id="313" r:id="rId33"/>
    <p:sldId id="314" r:id="rId34"/>
    <p:sldId id="315" r:id="rId35"/>
    <p:sldId id="316" r:id="rId36"/>
    <p:sldId id="317" r:id="rId37"/>
    <p:sldId id="318" r:id="rId38"/>
    <p:sldId id="319" r:id="rId39"/>
    <p:sldId id="320" r:id="rId40"/>
    <p:sldId id="321" r:id="rId41"/>
    <p:sldId id="322" r:id="rId42"/>
    <p:sldId id="323" r:id="rId43"/>
    <p:sldId id="324" r:id="rId44"/>
    <p:sldId id="325" r:id="rId45"/>
    <p:sldId id="326" r:id="rId46"/>
    <p:sldId id="336" r:id="rId47"/>
    <p:sldId id="337" r:id="rId48"/>
    <p:sldId id="338" r:id="rId49"/>
    <p:sldId id="339" r:id="rId50"/>
    <p:sldId id="340" r:id="rId51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71" d="100"/>
          <a:sy n="71" d="100"/>
        </p:scale>
        <p:origin x="90" y="18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０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6012173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3050563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17071135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272276422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13258404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46873128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83105454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32652778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97049983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17</a:t>
            </a:r>
          </a:p>
        </p:txBody>
      </p:sp>
    </p:spTree>
    <p:extLst>
      <p:ext uri="{BB962C8B-B14F-4D97-AF65-F5344CB8AC3E}">
        <p14:creationId xmlns:p14="http://schemas.microsoft.com/office/powerpoint/2010/main" val="336353272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0075522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１</a:t>
            </a:r>
          </a:p>
        </p:txBody>
      </p:sp>
    </p:spTree>
    <p:extLst>
      <p:ext uri="{BB962C8B-B14F-4D97-AF65-F5344CB8AC3E}">
        <p14:creationId xmlns:p14="http://schemas.microsoft.com/office/powerpoint/2010/main" val="132050087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349424038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0911188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6097353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40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0186580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50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6002667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60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5342613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70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0100837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80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2318391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90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8393099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444759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２</a:t>
            </a:r>
          </a:p>
        </p:txBody>
      </p:sp>
    </p:spTree>
    <p:extLst>
      <p:ext uri="{BB962C8B-B14F-4D97-AF65-F5344CB8AC3E}">
        <p14:creationId xmlns:p14="http://schemas.microsoft.com/office/powerpoint/2010/main" val="35831080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442823" y="431801"/>
            <a:ext cx="9020354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1000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5369143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2743200"/>
            <a:ext cx="7467600" cy="136704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一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43033965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二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5869895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三</a:t>
            </a:r>
          </a:p>
        </p:txBody>
      </p:sp>
    </p:spTree>
    <p:extLst>
      <p:ext uri="{BB962C8B-B14F-4D97-AF65-F5344CB8AC3E}">
        <p14:creationId xmlns:p14="http://schemas.microsoft.com/office/powerpoint/2010/main" val="368825264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四</a:t>
            </a:r>
          </a:p>
        </p:txBody>
      </p:sp>
    </p:spTree>
    <p:extLst>
      <p:ext uri="{BB962C8B-B14F-4D97-AF65-F5344CB8AC3E}">
        <p14:creationId xmlns:p14="http://schemas.microsoft.com/office/powerpoint/2010/main" val="3926314474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五</a:t>
            </a:r>
          </a:p>
        </p:txBody>
      </p:sp>
    </p:spTree>
    <p:extLst>
      <p:ext uri="{BB962C8B-B14F-4D97-AF65-F5344CB8AC3E}">
        <p14:creationId xmlns:p14="http://schemas.microsoft.com/office/powerpoint/2010/main" val="3039509632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六</a:t>
            </a:r>
          </a:p>
        </p:txBody>
      </p:sp>
    </p:spTree>
    <p:extLst>
      <p:ext uri="{BB962C8B-B14F-4D97-AF65-F5344CB8AC3E}">
        <p14:creationId xmlns:p14="http://schemas.microsoft.com/office/powerpoint/2010/main" val="835730774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七</a:t>
            </a:r>
          </a:p>
        </p:txBody>
      </p:sp>
    </p:spTree>
    <p:extLst>
      <p:ext uri="{BB962C8B-B14F-4D97-AF65-F5344CB8AC3E}">
        <p14:creationId xmlns:p14="http://schemas.microsoft.com/office/powerpoint/2010/main" val="2301431577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八</a:t>
            </a:r>
          </a:p>
        </p:txBody>
      </p:sp>
    </p:spTree>
    <p:extLst>
      <p:ext uri="{BB962C8B-B14F-4D97-AF65-F5344CB8AC3E}">
        <p14:creationId xmlns:p14="http://schemas.microsoft.com/office/powerpoint/2010/main" val="3847933002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九</a:t>
            </a:r>
          </a:p>
        </p:txBody>
      </p:sp>
    </p:spTree>
    <p:extLst>
      <p:ext uri="{BB962C8B-B14F-4D97-AF65-F5344CB8AC3E}">
        <p14:creationId xmlns:p14="http://schemas.microsoft.com/office/powerpoint/2010/main" val="8111512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３</a:t>
            </a:r>
          </a:p>
        </p:txBody>
      </p:sp>
    </p:spTree>
    <p:extLst>
      <p:ext uri="{BB962C8B-B14F-4D97-AF65-F5344CB8AC3E}">
        <p14:creationId xmlns:p14="http://schemas.microsoft.com/office/powerpoint/2010/main" val="179874983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十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87318394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百</a:t>
            </a:r>
          </a:p>
        </p:txBody>
      </p:sp>
    </p:spTree>
    <p:extLst>
      <p:ext uri="{BB962C8B-B14F-4D97-AF65-F5344CB8AC3E}">
        <p14:creationId xmlns:p14="http://schemas.microsoft.com/office/powerpoint/2010/main" val="243759911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89086403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万</a:t>
            </a:r>
          </a:p>
        </p:txBody>
      </p:sp>
    </p:spTree>
    <p:extLst>
      <p:ext uri="{BB962C8B-B14F-4D97-AF65-F5344CB8AC3E}">
        <p14:creationId xmlns:p14="http://schemas.microsoft.com/office/powerpoint/2010/main" val="2617076347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億</a:t>
            </a:r>
          </a:p>
        </p:txBody>
      </p:sp>
    </p:spTree>
    <p:extLst>
      <p:ext uri="{BB962C8B-B14F-4D97-AF65-F5344CB8AC3E}">
        <p14:creationId xmlns:p14="http://schemas.microsoft.com/office/powerpoint/2010/main" val="2826612578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兆</a:t>
            </a:r>
          </a:p>
        </p:txBody>
      </p:sp>
    </p:spTree>
    <p:extLst>
      <p:ext uri="{BB962C8B-B14F-4D97-AF65-F5344CB8AC3E}">
        <p14:creationId xmlns:p14="http://schemas.microsoft.com/office/powerpoint/2010/main" val="236958289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円</a:t>
            </a:r>
          </a:p>
        </p:txBody>
      </p:sp>
    </p:spTree>
    <p:extLst>
      <p:ext uri="{BB962C8B-B14F-4D97-AF65-F5344CB8AC3E}">
        <p14:creationId xmlns:p14="http://schemas.microsoft.com/office/powerpoint/2010/main" val="950671359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￥</a:t>
            </a:r>
          </a:p>
        </p:txBody>
      </p:sp>
    </p:spTree>
    <p:extLst>
      <p:ext uri="{BB962C8B-B14F-4D97-AF65-F5344CB8AC3E}">
        <p14:creationId xmlns:p14="http://schemas.microsoft.com/office/powerpoint/2010/main" val="4185020783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km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80379644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名</a:t>
            </a:r>
          </a:p>
        </p:txBody>
      </p:sp>
    </p:spTree>
    <p:extLst>
      <p:ext uri="{BB962C8B-B14F-4D97-AF65-F5344CB8AC3E}">
        <p14:creationId xmlns:p14="http://schemas.microsoft.com/office/powerpoint/2010/main" val="17820812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４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97151376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階</a:t>
            </a:r>
          </a:p>
        </p:txBody>
      </p:sp>
    </p:spTree>
    <p:extLst>
      <p:ext uri="{BB962C8B-B14F-4D97-AF65-F5344CB8AC3E}">
        <p14:creationId xmlns:p14="http://schemas.microsoft.com/office/powerpoint/2010/main" val="3819743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５</a:t>
            </a:r>
          </a:p>
        </p:txBody>
      </p:sp>
    </p:spTree>
    <p:extLst>
      <p:ext uri="{BB962C8B-B14F-4D97-AF65-F5344CB8AC3E}">
        <p14:creationId xmlns:p14="http://schemas.microsoft.com/office/powerpoint/2010/main" val="22829457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６</a:t>
            </a:r>
          </a:p>
        </p:txBody>
      </p:sp>
    </p:spTree>
    <p:extLst>
      <p:ext uri="{BB962C8B-B14F-4D97-AF65-F5344CB8AC3E}">
        <p14:creationId xmlns:p14="http://schemas.microsoft.com/office/powerpoint/2010/main" val="417348200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７</a:t>
            </a:r>
          </a:p>
        </p:txBody>
      </p:sp>
    </p:spTree>
    <p:extLst>
      <p:ext uri="{BB962C8B-B14F-4D97-AF65-F5344CB8AC3E}">
        <p14:creationId xmlns:p14="http://schemas.microsoft.com/office/powerpoint/2010/main" val="304517863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6C07CB-E319-41EE-9AF8-1C1223C67EE8}"/>
              </a:ext>
            </a:extLst>
          </p:cNvPr>
          <p:cNvSpPr txBox="1"/>
          <p:nvPr/>
        </p:nvSpPr>
        <p:spPr>
          <a:xfrm>
            <a:off x="1219200" y="431801"/>
            <a:ext cx="7467600" cy="59898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８</a:t>
            </a:r>
          </a:p>
        </p:txBody>
      </p:sp>
    </p:spTree>
    <p:extLst>
      <p:ext uri="{BB962C8B-B14F-4D97-AF65-F5344CB8AC3E}">
        <p14:creationId xmlns:p14="http://schemas.microsoft.com/office/powerpoint/2010/main" val="1465526124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</Words>
  <Application>Microsoft Office PowerPoint</Application>
  <PresentationFormat>A4 210 x 297 mm</PresentationFormat>
  <Paragraphs>50</Paragraphs>
  <Slides>50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50</vt:i4>
      </vt:variant>
    </vt:vector>
  </HeadingPairs>
  <TitlesOfParts>
    <vt:vector size="53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数字</dc:title>
  <dc:subject>数字</dc:subject>
  <dc:creator>でじけろお</dc:creator>
  <cp:lastModifiedBy/>
  <cp:revision>1</cp:revision>
  <dcterms:created xsi:type="dcterms:W3CDTF">2017-10-06T02:09:00Z</dcterms:created>
  <dcterms:modified xsi:type="dcterms:W3CDTF">2024-09-03T15:44:54Z</dcterms:modified>
  <cp:category/>
  <cp:version>1</cp:version>
</cp:coreProperties>
</file>