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1" r:id="rId2"/>
    <p:sldId id="312" r:id="rId3"/>
    <p:sldId id="313" r:id="rId4"/>
    <p:sldId id="314" r:id="rId5"/>
    <p:sldId id="315" r:id="rId6"/>
    <p:sldId id="317" r:id="rId7"/>
    <p:sldId id="319" r:id="rId8"/>
    <p:sldId id="321" r:id="rId9"/>
    <p:sldId id="322" r:id="rId10"/>
    <p:sldId id="350" r:id="rId11"/>
    <p:sldId id="323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358" r:id="rId20"/>
    <p:sldId id="359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4" r:id="rId31"/>
    <p:sldId id="335" r:id="rId32"/>
    <p:sldId id="336" r:id="rId33"/>
    <p:sldId id="337" r:id="rId34"/>
    <p:sldId id="338" r:id="rId35"/>
    <p:sldId id="339" r:id="rId36"/>
    <p:sldId id="340" r:id="rId37"/>
    <p:sldId id="341" r:id="rId38"/>
    <p:sldId id="342" r:id="rId39"/>
    <p:sldId id="343" r:id="rId40"/>
    <p:sldId id="344" r:id="rId41"/>
    <p:sldId id="345" r:id="rId42"/>
    <p:sldId id="346" r:id="rId43"/>
    <p:sldId id="347" r:id="rId44"/>
    <p:sldId id="348" r:id="rId45"/>
    <p:sldId id="349" r:id="rId46"/>
    <p:sldId id="360" r:id="rId47"/>
    <p:sldId id="361" r:id="rId48"/>
    <p:sldId id="362" r:id="rId49"/>
    <p:sldId id="363" r:id="rId50"/>
    <p:sldId id="364" r:id="rId51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3" d="100"/>
          <a:sy n="53" d="100"/>
        </p:scale>
        <p:origin x="1188" y="9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16520" indent="0" algn="ctr">
              <a:buNone/>
              <a:defRPr/>
            </a:lvl2pPr>
            <a:lvl3pPr marL="633039" indent="0" algn="ctr">
              <a:buNone/>
              <a:defRPr/>
            </a:lvl3pPr>
            <a:lvl4pPr marL="949559" indent="0" algn="ctr">
              <a:buNone/>
              <a:defRPr/>
            </a:lvl4pPr>
            <a:lvl5pPr marL="1266078" indent="0" algn="ctr">
              <a:buNone/>
              <a:defRPr/>
            </a:lvl5pPr>
            <a:lvl6pPr marL="1582598" indent="0" algn="ctr">
              <a:buNone/>
              <a:defRPr/>
            </a:lvl6pPr>
            <a:lvl7pPr marL="1899117" indent="0" algn="ctr">
              <a:buNone/>
              <a:defRPr/>
            </a:lvl7pPr>
            <a:lvl8pPr marL="2215637" indent="0" algn="ctr">
              <a:buNone/>
              <a:defRPr/>
            </a:lvl8pPr>
            <a:lvl9pPr marL="2532156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2769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85"/>
            </a:lvl1pPr>
            <a:lvl2pPr marL="316520" indent="0">
              <a:buNone/>
              <a:defRPr sz="1246"/>
            </a:lvl2pPr>
            <a:lvl3pPr marL="633039" indent="0">
              <a:buNone/>
              <a:defRPr sz="1108"/>
            </a:lvl3pPr>
            <a:lvl4pPr marL="949559" indent="0">
              <a:buNone/>
              <a:defRPr sz="969"/>
            </a:lvl4pPr>
            <a:lvl5pPr marL="1266078" indent="0">
              <a:buNone/>
              <a:defRPr sz="969"/>
            </a:lvl5pPr>
            <a:lvl6pPr marL="1582598" indent="0">
              <a:buNone/>
              <a:defRPr sz="969"/>
            </a:lvl6pPr>
            <a:lvl7pPr marL="1899117" indent="0">
              <a:buNone/>
              <a:defRPr sz="969"/>
            </a:lvl7pPr>
            <a:lvl8pPr marL="2215637" indent="0">
              <a:buNone/>
              <a:defRPr sz="969"/>
            </a:lvl8pPr>
            <a:lvl9pPr marL="2532156" indent="0">
              <a:buNone/>
              <a:defRPr sz="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1938"/>
            </a:lvl1pPr>
            <a:lvl2pPr>
              <a:defRPr sz="1662"/>
            </a:lvl2pPr>
            <a:lvl3pPr>
              <a:defRPr sz="1385"/>
            </a:lvl3pPr>
            <a:lvl4pPr>
              <a:defRPr sz="1246"/>
            </a:lvl4pPr>
            <a:lvl5pPr>
              <a:defRPr sz="1246"/>
            </a:lvl5pPr>
            <a:lvl6pPr>
              <a:defRPr sz="1246"/>
            </a:lvl6pPr>
            <a:lvl7pPr>
              <a:defRPr sz="1246"/>
            </a:lvl7pPr>
            <a:lvl8pPr>
              <a:defRPr sz="1246"/>
            </a:lvl8pPr>
            <a:lvl9pPr>
              <a:defRPr sz="124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1938"/>
            </a:lvl1pPr>
            <a:lvl2pPr>
              <a:defRPr sz="1662"/>
            </a:lvl2pPr>
            <a:lvl3pPr>
              <a:defRPr sz="1385"/>
            </a:lvl3pPr>
            <a:lvl4pPr>
              <a:defRPr sz="1246"/>
            </a:lvl4pPr>
            <a:lvl5pPr>
              <a:defRPr sz="1246"/>
            </a:lvl5pPr>
            <a:lvl6pPr>
              <a:defRPr sz="1246"/>
            </a:lvl6pPr>
            <a:lvl7pPr>
              <a:defRPr sz="1246"/>
            </a:lvl7pPr>
            <a:lvl8pPr>
              <a:defRPr sz="1246"/>
            </a:lvl8pPr>
            <a:lvl9pPr>
              <a:defRPr sz="124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2" b="1"/>
            </a:lvl1pPr>
            <a:lvl2pPr marL="316520" indent="0">
              <a:buNone/>
              <a:defRPr sz="1385" b="1"/>
            </a:lvl2pPr>
            <a:lvl3pPr marL="633039" indent="0">
              <a:buNone/>
              <a:defRPr sz="1246" b="1"/>
            </a:lvl3pPr>
            <a:lvl4pPr marL="949559" indent="0">
              <a:buNone/>
              <a:defRPr sz="1108" b="1"/>
            </a:lvl4pPr>
            <a:lvl5pPr marL="1266078" indent="0">
              <a:buNone/>
              <a:defRPr sz="1108" b="1"/>
            </a:lvl5pPr>
            <a:lvl6pPr marL="1582598" indent="0">
              <a:buNone/>
              <a:defRPr sz="1108" b="1"/>
            </a:lvl6pPr>
            <a:lvl7pPr marL="1899117" indent="0">
              <a:buNone/>
              <a:defRPr sz="1108" b="1"/>
            </a:lvl7pPr>
            <a:lvl8pPr marL="2215637" indent="0">
              <a:buNone/>
              <a:defRPr sz="1108" b="1"/>
            </a:lvl8pPr>
            <a:lvl9pPr marL="2532156" indent="0">
              <a:buNone/>
              <a:defRPr sz="1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1662"/>
            </a:lvl1pPr>
            <a:lvl2pPr>
              <a:defRPr sz="1385"/>
            </a:lvl2pPr>
            <a:lvl3pPr>
              <a:defRPr sz="1246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62" b="1"/>
            </a:lvl1pPr>
            <a:lvl2pPr marL="316520" indent="0">
              <a:buNone/>
              <a:defRPr sz="1385" b="1"/>
            </a:lvl2pPr>
            <a:lvl3pPr marL="633039" indent="0">
              <a:buNone/>
              <a:defRPr sz="1246" b="1"/>
            </a:lvl3pPr>
            <a:lvl4pPr marL="949559" indent="0">
              <a:buNone/>
              <a:defRPr sz="1108" b="1"/>
            </a:lvl4pPr>
            <a:lvl5pPr marL="1266078" indent="0">
              <a:buNone/>
              <a:defRPr sz="1108" b="1"/>
            </a:lvl5pPr>
            <a:lvl6pPr marL="1582598" indent="0">
              <a:buNone/>
              <a:defRPr sz="1108" b="1"/>
            </a:lvl6pPr>
            <a:lvl7pPr marL="1899117" indent="0">
              <a:buNone/>
              <a:defRPr sz="1108" b="1"/>
            </a:lvl7pPr>
            <a:lvl8pPr marL="2215637" indent="0">
              <a:buNone/>
              <a:defRPr sz="1108" b="1"/>
            </a:lvl8pPr>
            <a:lvl9pPr marL="2532156" indent="0">
              <a:buNone/>
              <a:defRPr sz="1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1662"/>
            </a:lvl1pPr>
            <a:lvl2pPr>
              <a:defRPr sz="1385"/>
            </a:lvl2pPr>
            <a:lvl3pPr>
              <a:defRPr sz="1246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938"/>
            </a:lvl2pPr>
            <a:lvl3pPr>
              <a:defRPr sz="1662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9"/>
            </a:lvl1pPr>
            <a:lvl2pPr marL="316520" indent="0">
              <a:buNone/>
              <a:defRPr sz="831"/>
            </a:lvl2pPr>
            <a:lvl3pPr marL="633039" indent="0">
              <a:buNone/>
              <a:defRPr sz="692"/>
            </a:lvl3pPr>
            <a:lvl4pPr marL="949559" indent="0">
              <a:buNone/>
              <a:defRPr sz="623"/>
            </a:lvl4pPr>
            <a:lvl5pPr marL="1266078" indent="0">
              <a:buNone/>
              <a:defRPr sz="623"/>
            </a:lvl5pPr>
            <a:lvl6pPr marL="1582598" indent="0">
              <a:buNone/>
              <a:defRPr sz="623"/>
            </a:lvl6pPr>
            <a:lvl7pPr marL="1899117" indent="0">
              <a:buNone/>
              <a:defRPr sz="623"/>
            </a:lvl7pPr>
            <a:lvl8pPr marL="2215637" indent="0">
              <a:buNone/>
              <a:defRPr sz="623"/>
            </a:lvl8pPr>
            <a:lvl9pPr marL="2532156" indent="0">
              <a:buNone/>
              <a:defRPr sz="6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15"/>
            </a:lvl1pPr>
            <a:lvl2pPr marL="316520" indent="0">
              <a:buNone/>
              <a:defRPr sz="1938"/>
            </a:lvl2pPr>
            <a:lvl3pPr marL="633039" indent="0">
              <a:buNone/>
              <a:defRPr sz="1662"/>
            </a:lvl3pPr>
            <a:lvl4pPr marL="949559" indent="0">
              <a:buNone/>
              <a:defRPr sz="1385"/>
            </a:lvl4pPr>
            <a:lvl5pPr marL="1266078" indent="0">
              <a:buNone/>
              <a:defRPr sz="1385"/>
            </a:lvl5pPr>
            <a:lvl6pPr marL="1582598" indent="0">
              <a:buNone/>
              <a:defRPr sz="1385"/>
            </a:lvl6pPr>
            <a:lvl7pPr marL="1899117" indent="0">
              <a:buNone/>
              <a:defRPr sz="1385"/>
            </a:lvl7pPr>
            <a:lvl8pPr marL="2215637" indent="0">
              <a:buNone/>
              <a:defRPr sz="1385"/>
            </a:lvl8pPr>
            <a:lvl9pPr marL="2532156" indent="0">
              <a:buNone/>
              <a:defRPr sz="1385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9"/>
            </a:lvl1pPr>
            <a:lvl2pPr marL="316520" indent="0">
              <a:buNone/>
              <a:defRPr sz="831"/>
            </a:lvl2pPr>
            <a:lvl3pPr marL="633039" indent="0">
              <a:buNone/>
              <a:defRPr sz="692"/>
            </a:lvl3pPr>
            <a:lvl4pPr marL="949559" indent="0">
              <a:buNone/>
              <a:defRPr sz="623"/>
            </a:lvl4pPr>
            <a:lvl5pPr marL="1266078" indent="0">
              <a:buNone/>
              <a:defRPr sz="623"/>
            </a:lvl5pPr>
            <a:lvl6pPr marL="1582598" indent="0">
              <a:buNone/>
              <a:defRPr sz="623"/>
            </a:lvl6pPr>
            <a:lvl7pPr marL="1899117" indent="0">
              <a:buNone/>
              <a:defRPr sz="623"/>
            </a:lvl7pPr>
            <a:lvl8pPr marL="2215637" indent="0">
              <a:buNone/>
              <a:defRPr sz="623"/>
            </a:lvl8pPr>
            <a:lvl9pPr marL="2532156" indent="0">
              <a:buNone/>
              <a:defRPr sz="6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1662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1662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1662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1662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1662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316520" algn="l" rtl="0" fontAlgn="base">
        <a:spcBef>
          <a:spcPct val="0"/>
        </a:spcBef>
        <a:spcAft>
          <a:spcPct val="0"/>
        </a:spcAft>
        <a:defRPr kumimoji="1" sz="1662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633039" algn="l" rtl="0" fontAlgn="base">
        <a:spcBef>
          <a:spcPct val="0"/>
        </a:spcBef>
        <a:spcAft>
          <a:spcPct val="0"/>
        </a:spcAft>
        <a:defRPr kumimoji="1" sz="1662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949559" algn="l" rtl="0" fontAlgn="base">
        <a:spcBef>
          <a:spcPct val="0"/>
        </a:spcBef>
        <a:spcAft>
          <a:spcPct val="0"/>
        </a:spcAft>
        <a:defRPr kumimoji="1" sz="1662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266078" algn="l" rtl="0" fontAlgn="base">
        <a:spcBef>
          <a:spcPct val="0"/>
        </a:spcBef>
        <a:spcAft>
          <a:spcPct val="0"/>
        </a:spcAft>
        <a:defRPr kumimoji="1" sz="1662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237390" indent="-237390" algn="l" rtl="0" fontAlgn="base">
        <a:spcBef>
          <a:spcPct val="20000"/>
        </a:spcBef>
        <a:spcAft>
          <a:spcPct val="0"/>
        </a:spcAft>
        <a:buChar char="•"/>
        <a:defRPr kumimoji="1" sz="2215">
          <a:solidFill>
            <a:schemeClr val="tx1"/>
          </a:solidFill>
          <a:latin typeface="+mn-lt"/>
          <a:ea typeface="+mn-ea"/>
          <a:cs typeface="+mn-cs"/>
        </a:defRPr>
      </a:lvl1pPr>
      <a:lvl2pPr marL="514344" indent="-197825" algn="l" rtl="0" fontAlgn="base">
        <a:spcBef>
          <a:spcPct val="20000"/>
        </a:spcBef>
        <a:spcAft>
          <a:spcPct val="0"/>
        </a:spcAft>
        <a:buChar char="–"/>
        <a:defRPr kumimoji="1" sz="1938">
          <a:solidFill>
            <a:schemeClr val="tx1"/>
          </a:solidFill>
          <a:latin typeface="+mn-lt"/>
          <a:ea typeface="+mn-ea"/>
        </a:defRPr>
      </a:lvl2pPr>
      <a:lvl3pPr marL="791299" indent="-158260" algn="l" rtl="0" fontAlgn="base">
        <a:spcBef>
          <a:spcPct val="20000"/>
        </a:spcBef>
        <a:spcAft>
          <a:spcPct val="0"/>
        </a:spcAft>
        <a:buChar char="•"/>
        <a:defRPr kumimoji="1" sz="1662">
          <a:solidFill>
            <a:schemeClr val="tx1"/>
          </a:solidFill>
          <a:latin typeface="+mn-lt"/>
          <a:ea typeface="+mn-ea"/>
        </a:defRPr>
      </a:lvl3pPr>
      <a:lvl4pPr marL="1107818" indent="-158260" algn="l" rtl="0" fontAlgn="base">
        <a:spcBef>
          <a:spcPct val="20000"/>
        </a:spcBef>
        <a:spcAft>
          <a:spcPct val="0"/>
        </a:spcAft>
        <a:buChar char="–"/>
        <a:defRPr kumimoji="1" sz="1385">
          <a:solidFill>
            <a:schemeClr val="tx1"/>
          </a:solidFill>
          <a:latin typeface="+mn-lt"/>
          <a:ea typeface="+mn-ea"/>
        </a:defRPr>
      </a:lvl4pPr>
      <a:lvl5pPr marL="1424338" indent="-158260" algn="l" rtl="0" fontAlgn="base">
        <a:spcBef>
          <a:spcPct val="20000"/>
        </a:spcBef>
        <a:spcAft>
          <a:spcPct val="0"/>
        </a:spcAft>
        <a:buChar char="»"/>
        <a:defRPr kumimoji="1" sz="1385">
          <a:solidFill>
            <a:schemeClr val="tx1"/>
          </a:solidFill>
          <a:latin typeface="+mn-lt"/>
          <a:ea typeface="+mn-ea"/>
        </a:defRPr>
      </a:lvl5pPr>
      <a:lvl6pPr marL="1740858" indent="-158260" algn="l" rtl="0" fontAlgn="base">
        <a:spcBef>
          <a:spcPct val="20000"/>
        </a:spcBef>
        <a:spcAft>
          <a:spcPct val="0"/>
        </a:spcAft>
        <a:buChar char="»"/>
        <a:defRPr kumimoji="1" sz="1385">
          <a:solidFill>
            <a:schemeClr val="tx1"/>
          </a:solidFill>
          <a:latin typeface="+mn-lt"/>
          <a:ea typeface="+mn-ea"/>
        </a:defRPr>
      </a:lvl6pPr>
      <a:lvl7pPr marL="2057377" indent="-158260" algn="l" rtl="0" fontAlgn="base">
        <a:spcBef>
          <a:spcPct val="20000"/>
        </a:spcBef>
        <a:spcAft>
          <a:spcPct val="0"/>
        </a:spcAft>
        <a:buChar char="»"/>
        <a:defRPr kumimoji="1" sz="1385">
          <a:solidFill>
            <a:schemeClr val="tx1"/>
          </a:solidFill>
          <a:latin typeface="+mn-lt"/>
          <a:ea typeface="+mn-ea"/>
        </a:defRPr>
      </a:lvl7pPr>
      <a:lvl8pPr marL="2373897" indent="-158260" algn="l" rtl="0" fontAlgn="base">
        <a:spcBef>
          <a:spcPct val="20000"/>
        </a:spcBef>
        <a:spcAft>
          <a:spcPct val="0"/>
        </a:spcAft>
        <a:buChar char="»"/>
        <a:defRPr kumimoji="1" sz="1385">
          <a:solidFill>
            <a:schemeClr val="tx1"/>
          </a:solidFill>
          <a:latin typeface="+mn-lt"/>
          <a:ea typeface="+mn-ea"/>
        </a:defRPr>
      </a:lvl8pPr>
      <a:lvl9pPr marL="2690416" indent="-158260" algn="l" rtl="0" fontAlgn="base">
        <a:spcBef>
          <a:spcPct val="20000"/>
        </a:spcBef>
        <a:spcAft>
          <a:spcPct val="0"/>
        </a:spcAft>
        <a:buChar char="»"/>
        <a:defRPr kumimoji="1" sz="138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20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3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59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07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598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1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637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156" algn="l" defTabSz="633039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5" y="1247280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０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0121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4498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7026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5445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141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1590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8117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4006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845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2554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782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119811" y="1245704"/>
            <a:ext cx="461838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7612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34648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6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5705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4584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77835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63337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16125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64410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83259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946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63885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72289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4108174"/>
            <a:ext cx="6129130" cy="16865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</a:t>
            </a:r>
          </a:p>
        </p:txBody>
      </p:sp>
    </p:spTree>
    <p:extLst>
      <p:ext uri="{BB962C8B-B14F-4D97-AF65-F5344CB8AC3E}">
        <p14:creationId xmlns:p14="http://schemas.microsoft.com/office/powerpoint/2010/main" val="432328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85904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25174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四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77756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五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90398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六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2545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七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0586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八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8913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九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09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EB11A1-8249-46EA-8D90-8608CDC584CB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05461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43222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百</a:t>
            </a:r>
          </a:p>
        </p:txBody>
      </p:sp>
    </p:spTree>
    <p:extLst>
      <p:ext uri="{BB962C8B-B14F-4D97-AF65-F5344CB8AC3E}">
        <p14:creationId xmlns:p14="http://schemas.microsoft.com/office/powerpoint/2010/main" val="1269667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91536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68429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億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8863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兆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56929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3060620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</a:p>
        </p:txBody>
      </p:sp>
    </p:spTree>
    <p:extLst>
      <p:ext uri="{BB962C8B-B14F-4D97-AF65-F5344CB8AC3E}">
        <p14:creationId xmlns:p14="http://schemas.microsoft.com/office/powerpoint/2010/main" val="38375019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km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1851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</a:t>
            </a:r>
          </a:p>
        </p:txBody>
      </p:sp>
    </p:spTree>
    <p:extLst>
      <p:ext uri="{BB962C8B-B14F-4D97-AF65-F5344CB8AC3E}">
        <p14:creationId xmlns:p14="http://schemas.microsoft.com/office/powerpoint/2010/main" val="1152680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80320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階</a:t>
            </a:r>
          </a:p>
        </p:txBody>
      </p:sp>
    </p:spTree>
    <p:extLst>
      <p:ext uri="{BB962C8B-B14F-4D97-AF65-F5344CB8AC3E}">
        <p14:creationId xmlns:p14="http://schemas.microsoft.com/office/powerpoint/2010/main" val="156240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0017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6247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5855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364436" y="1245704"/>
            <a:ext cx="6129130" cy="7411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15447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A4 210 x 297 mm</PresentationFormat>
  <Paragraphs>50</Paragraphs>
  <Slides>50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3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数字</dc:title>
  <dc:subject>数字</dc:subject>
  <dc:creator>でじけろお</dc:creator>
  <cp:lastModifiedBy/>
  <cp:revision>1</cp:revision>
  <dcterms:created xsi:type="dcterms:W3CDTF">2017-10-06T02:09:00Z</dcterms:created>
  <dcterms:modified xsi:type="dcterms:W3CDTF">2024-09-03T15:45:01Z</dcterms:modified>
  <cp:category/>
  <cp:version>1</cp:version>
</cp:coreProperties>
</file>