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1" r:id="rId2"/>
    <p:sldId id="312" r:id="rId3"/>
    <p:sldId id="313" r:id="rId4"/>
    <p:sldId id="314" r:id="rId5"/>
    <p:sldId id="315" r:id="rId6"/>
    <p:sldId id="317" r:id="rId7"/>
    <p:sldId id="319" r:id="rId8"/>
    <p:sldId id="321" r:id="rId9"/>
    <p:sldId id="322" r:id="rId10"/>
    <p:sldId id="350" r:id="rId11"/>
    <p:sldId id="323" r:id="rId12"/>
    <p:sldId id="351" r:id="rId13"/>
    <p:sldId id="352" r:id="rId14"/>
    <p:sldId id="353" r:id="rId15"/>
    <p:sldId id="354" r:id="rId16"/>
    <p:sldId id="355" r:id="rId17"/>
    <p:sldId id="356" r:id="rId18"/>
    <p:sldId id="357" r:id="rId19"/>
    <p:sldId id="358" r:id="rId20"/>
    <p:sldId id="359" r:id="rId21"/>
    <p:sldId id="324" r:id="rId22"/>
    <p:sldId id="325" r:id="rId23"/>
    <p:sldId id="326" r:id="rId24"/>
    <p:sldId id="327" r:id="rId25"/>
    <p:sldId id="328" r:id="rId26"/>
    <p:sldId id="329" r:id="rId27"/>
    <p:sldId id="330" r:id="rId28"/>
    <p:sldId id="331" r:id="rId29"/>
    <p:sldId id="332" r:id="rId30"/>
    <p:sldId id="334" r:id="rId31"/>
    <p:sldId id="335" r:id="rId32"/>
    <p:sldId id="336" r:id="rId33"/>
    <p:sldId id="337" r:id="rId34"/>
    <p:sldId id="338" r:id="rId35"/>
    <p:sldId id="339" r:id="rId36"/>
    <p:sldId id="340" r:id="rId37"/>
    <p:sldId id="341" r:id="rId38"/>
    <p:sldId id="342" r:id="rId39"/>
    <p:sldId id="343" r:id="rId40"/>
    <p:sldId id="344" r:id="rId41"/>
    <p:sldId id="345" r:id="rId42"/>
    <p:sldId id="346" r:id="rId43"/>
    <p:sldId id="347" r:id="rId44"/>
    <p:sldId id="348" r:id="rId45"/>
    <p:sldId id="349" r:id="rId46"/>
    <p:sldId id="360" r:id="rId47"/>
    <p:sldId id="361" r:id="rId48"/>
    <p:sldId id="362" r:id="rId49"/>
    <p:sldId id="363" r:id="rId50"/>
    <p:sldId id="364" r:id="rId51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53" d="100"/>
          <a:sy n="53" d="100"/>
        </p:scale>
        <p:origin x="1188" y="90"/>
      </p:cViewPr>
      <p:guideLst>
        <p:guide orient="horz" pos="312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316520" indent="0" algn="ctr">
              <a:buNone/>
              <a:defRPr/>
            </a:lvl2pPr>
            <a:lvl3pPr marL="633039" indent="0" algn="ctr">
              <a:buNone/>
              <a:defRPr/>
            </a:lvl3pPr>
            <a:lvl4pPr marL="949559" indent="0" algn="ctr">
              <a:buNone/>
              <a:defRPr/>
            </a:lvl4pPr>
            <a:lvl5pPr marL="1266078" indent="0" algn="ctr">
              <a:buNone/>
              <a:defRPr/>
            </a:lvl5pPr>
            <a:lvl6pPr marL="1582598" indent="0" algn="ctr">
              <a:buNone/>
              <a:defRPr/>
            </a:lvl6pPr>
            <a:lvl7pPr marL="1899117" indent="0" algn="ctr">
              <a:buNone/>
              <a:defRPr/>
            </a:lvl7pPr>
            <a:lvl8pPr marL="2215637" indent="0" algn="ctr">
              <a:buNone/>
              <a:defRPr/>
            </a:lvl8pPr>
            <a:lvl9pPr marL="2532156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09405" y="167395"/>
            <a:ext cx="1605695" cy="8681508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9023" y="167395"/>
            <a:ext cx="4714875" cy="868150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  <a:prstGeom prst="rect">
            <a:avLst/>
          </a:prstGeom>
        </p:spPr>
        <p:txBody>
          <a:bodyPr anchor="t"/>
          <a:lstStyle>
            <a:lvl1pPr algn="l">
              <a:defRPr sz="2769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385"/>
            </a:lvl1pPr>
            <a:lvl2pPr marL="316520" indent="0">
              <a:buNone/>
              <a:defRPr sz="1246"/>
            </a:lvl2pPr>
            <a:lvl3pPr marL="633039" indent="0">
              <a:buNone/>
              <a:defRPr sz="1108"/>
            </a:lvl3pPr>
            <a:lvl4pPr marL="949559" indent="0">
              <a:buNone/>
              <a:defRPr sz="969"/>
            </a:lvl4pPr>
            <a:lvl5pPr marL="1266078" indent="0">
              <a:buNone/>
              <a:defRPr sz="969"/>
            </a:lvl5pPr>
            <a:lvl6pPr marL="1582598" indent="0">
              <a:buNone/>
              <a:defRPr sz="969"/>
            </a:lvl6pPr>
            <a:lvl7pPr marL="1899117" indent="0">
              <a:buNone/>
              <a:defRPr sz="969"/>
            </a:lvl7pPr>
            <a:lvl8pPr marL="2215637" indent="0">
              <a:buNone/>
              <a:defRPr sz="969"/>
            </a:lvl8pPr>
            <a:lvl9pPr marL="2532156" indent="0">
              <a:buNone/>
              <a:defRPr sz="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  <a:prstGeom prst="rect">
            <a:avLst/>
          </a:prstGeom>
        </p:spPr>
        <p:txBody>
          <a:bodyPr/>
          <a:lstStyle>
            <a:lvl1pPr>
              <a:defRPr sz="1938"/>
            </a:lvl1pPr>
            <a:lvl2pPr>
              <a:defRPr sz="1662"/>
            </a:lvl2pPr>
            <a:lvl3pPr>
              <a:defRPr sz="1385"/>
            </a:lvl3pPr>
            <a:lvl4pPr>
              <a:defRPr sz="1246"/>
            </a:lvl4pPr>
            <a:lvl5pPr>
              <a:defRPr sz="1246"/>
            </a:lvl5pPr>
            <a:lvl6pPr>
              <a:defRPr sz="1246"/>
            </a:lvl6pPr>
            <a:lvl7pPr>
              <a:defRPr sz="1246"/>
            </a:lvl7pPr>
            <a:lvl8pPr>
              <a:defRPr sz="1246"/>
            </a:lvl8pPr>
            <a:lvl9pPr>
              <a:defRPr sz="1246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  <a:prstGeom prst="rect">
            <a:avLst/>
          </a:prstGeom>
        </p:spPr>
        <p:txBody>
          <a:bodyPr/>
          <a:lstStyle>
            <a:lvl1pPr>
              <a:defRPr sz="1938"/>
            </a:lvl1pPr>
            <a:lvl2pPr>
              <a:defRPr sz="1662"/>
            </a:lvl2pPr>
            <a:lvl3pPr>
              <a:defRPr sz="1385"/>
            </a:lvl3pPr>
            <a:lvl4pPr>
              <a:defRPr sz="1246"/>
            </a:lvl4pPr>
            <a:lvl5pPr>
              <a:defRPr sz="1246"/>
            </a:lvl5pPr>
            <a:lvl6pPr>
              <a:defRPr sz="1246"/>
            </a:lvl6pPr>
            <a:lvl7pPr>
              <a:defRPr sz="1246"/>
            </a:lvl7pPr>
            <a:lvl8pPr>
              <a:defRPr sz="1246"/>
            </a:lvl8pPr>
            <a:lvl9pPr>
              <a:defRPr sz="1246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662" b="1"/>
            </a:lvl1pPr>
            <a:lvl2pPr marL="316520" indent="0">
              <a:buNone/>
              <a:defRPr sz="1385" b="1"/>
            </a:lvl2pPr>
            <a:lvl3pPr marL="633039" indent="0">
              <a:buNone/>
              <a:defRPr sz="1246" b="1"/>
            </a:lvl3pPr>
            <a:lvl4pPr marL="949559" indent="0">
              <a:buNone/>
              <a:defRPr sz="1108" b="1"/>
            </a:lvl4pPr>
            <a:lvl5pPr marL="1266078" indent="0">
              <a:buNone/>
              <a:defRPr sz="1108" b="1"/>
            </a:lvl5pPr>
            <a:lvl6pPr marL="1582598" indent="0">
              <a:buNone/>
              <a:defRPr sz="1108" b="1"/>
            </a:lvl6pPr>
            <a:lvl7pPr marL="1899117" indent="0">
              <a:buNone/>
              <a:defRPr sz="1108" b="1"/>
            </a:lvl7pPr>
            <a:lvl8pPr marL="2215637" indent="0">
              <a:buNone/>
              <a:defRPr sz="1108" b="1"/>
            </a:lvl8pPr>
            <a:lvl9pPr marL="2532156" indent="0">
              <a:buNone/>
              <a:defRPr sz="1108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  <a:prstGeom prst="rect">
            <a:avLst/>
          </a:prstGeom>
        </p:spPr>
        <p:txBody>
          <a:bodyPr/>
          <a:lstStyle>
            <a:lvl1pPr>
              <a:defRPr sz="1662"/>
            </a:lvl1pPr>
            <a:lvl2pPr>
              <a:defRPr sz="1385"/>
            </a:lvl2pPr>
            <a:lvl3pPr>
              <a:defRPr sz="1246"/>
            </a:lvl3pPr>
            <a:lvl4pPr>
              <a:defRPr sz="1108"/>
            </a:lvl4pPr>
            <a:lvl5pPr>
              <a:defRPr sz="1108"/>
            </a:lvl5pPr>
            <a:lvl6pPr>
              <a:defRPr sz="1108"/>
            </a:lvl6pPr>
            <a:lvl7pPr>
              <a:defRPr sz="1108"/>
            </a:lvl7pPr>
            <a:lvl8pPr>
              <a:defRPr sz="1108"/>
            </a:lvl8pPr>
            <a:lvl9pPr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662" b="1"/>
            </a:lvl1pPr>
            <a:lvl2pPr marL="316520" indent="0">
              <a:buNone/>
              <a:defRPr sz="1385" b="1"/>
            </a:lvl2pPr>
            <a:lvl3pPr marL="633039" indent="0">
              <a:buNone/>
              <a:defRPr sz="1246" b="1"/>
            </a:lvl3pPr>
            <a:lvl4pPr marL="949559" indent="0">
              <a:buNone/>
              <a:defRPr sz="1108" b="1"/>
            </a:lvl4pPr>
            <a:lvl5pPr marL="1266078" indent="0">
              <a:buNone/>
              <a:defRPr sz="1108" b="1"/>
            </a:lvl5pPr>
            <a:lvl6pPr marL="1582598" indent="0">
              <a:buNone/>
              <a:defRPr sz="1108" b="1"/>
            </a:lvl6pPr>
            <a:lvl7pPr marL="1899117" indent="0">
              <a:buNone/>
              <a:defRPr sz="1108" b="1"/>
            </a:lvl7pPr>
            <a:lvl8pPr marL="2215637" indent="0">
              <a:buNone/>
              <a:defRPr sz="1108" b="1"/>
            </a:lvl8pPr>
            <a:lvl9pPr marL="2532156" indent="0">
              <a:buNone/>
              <a:defRPr sz="1108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  <a:prstGeom prst="rect">
            <a:avLst/>
          </a:prstGeom>
        </p:spPr>
        <p:txBody>
          <a:bodyPr/>
          <a:lstStyle>
            <a:lvl1pPr>
              <a:defRPr sz="1662"/>
            </a:lvl1pPr>
            <a:lvl2pPr>
              <a:defRPr sz="1385"/>
            </a:lvl2pPr>
            <a:lvl3pPr>
              <a:defRPr sz="1246"/>
            </a:lvl3pPr>
            <a:lvl4pPr>
              <a:defRPr sz="1108"/>
            </a:lvl4pPr>
            <a:lvl5pPr>
              <a:defRPr sz="1108"/>
            </a:lvl5pPr>
            <a:lvl6pPr>
              <a:defRPr sz="1108"/>
            </a:lvl6pPr>
            <a:lvl7pPr>
              <a:defRPr sz="1108"/>
            </a:lvl7pPr>
            <a:lvl8pPr>
              <a:defRPr sz="1108"/>
            </a:lvl8pPr>
            <a:lvl9pPr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  <a:prstGeom prst="rect">
            <a:avLst/>
          </a:prstGeom>
        </p:spPr>
        <p:txBody>
          <a:bodyPr anchor="b"/>
          <a:lstStyle>
            <a:lvl1pPr algn="l">
              <a:defRPr sz="1385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  <a:prstGeom prst="rect">
            <a:avLst/>
          </a:prstGeom>
        </p:spPr>
        <p:txBody>
          <a:bodyPr/>
          <a:lstStyle>
            <a:lvl1pPr>
              <a:defRPr sz="2215"/>
            </a:lvl1pPr>
            <a:lvl2pPr>
              <a:defRPr sz="1938"/>
            </a:lvl2pPr>
            <a:lvl3pPr>
              <a:defRPr sz="1662"/>
            </a:lvl3pPr>
            <a:lvl4pPr>
              <a:defRPr sz="1385"/>
            </a:lvl4pPr>
            <a:lvl5pPr>
              <a:defRPr sz="1385"/>
            </a:lvl5pPr>
            <a:lvl6pPr>
              <a:defRPr sz="1385"/>
            </a:lvl6pPr>
            <a:lvl7pPr>
              <a:defRPr sz="1385"/>
            </a:lvl7pPr>
            <a:lvl8pPr>
              <a:defRPr sz="1385"/>
            </a:lvl8pPr>
            <a:lvl9pPr>
              <a:defRPr sz="138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969"/>
            </a:lvl1pPr>
            <a:lvl2pPr marL="316520" indent="0">
              <a:buNone/>
              <a:defRPr sz="831"/>
            </a:lvl2pPr>
            <a:lvl3pPr marL="633039" indent="0">
              <a:buNone/>
              <a:defRPr sz="692"/>
            </a:lvl3pPr>
            <a:lvl4pPr marL="949559" indent="0">
              <a:buNone/>
              <a:defRPr sz="623"/>
            </a:lvl4pPr>
            <a:lvl5pPr marL="1266078" indent="0">
              <a:buNone/>
              <a:defRPr sz="623"/>
            </a:lvl5pPr>
            <a:lvl6pPr marL="1582598" indent="0">
              <a:buNone/>
              <a:defRPr sz="623"/>
            </a:lvl6pPr>
            <a:lvl7pPr marL="1899117" indent="0">
              <a:buNone/>
              <a:defRPr sz="623"/>
            </a:lvl7pPr>
            <a:lvl8pPr marL="2215637" indent="0">
              <a:buNone/>
              <a:defRPr sz="623"/>
            </a:lvl8pPr>
            <a:lvl9pPr marL="2532156" indent="0">
              <a:buNone/>
              <a:defRPr sz="623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  <a:prstGeom prst="rect">
            <a:avLst/>
          </a:prstGeom>
        </p:spPr>
        <p:txBody>
          <a:bodyPr anchor="b"/>
          <a:lstStyle>
            <a:lvl1pPr algn="l">
              <a:defRPr sz="1385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215"/>
            </a:lvl1pPr>
            <a:lvl2pPr marL="316520" indent="0">
              <a:buNone/>
              <a:defRPr sz="1938"/>
            </a:lvl2pPr>
            <a:lvl3pPr marL="633039" indent="0">
              <a:buNone/>
              <a:defRPr sz="1662"/>
            </a:lvl3pPr>
            <a:lvl4pPr marL="949559" indent="0">
              <a:buNone/>
              <a:defRPr sz="1385"/>
            </a:lvl4pPr>
            <a:lvl5pPr marL="1266078" indent="0">
              <a:buNone/>
              <a:defRPr sz="1385"/>
            </a:lvl5pPr>
            <a:lvl6pPr marL="1582598" indent="0">
              <a:buNone/>
              <a:defRPr sz="1385"/>
            </a:lvl6pPr>
            <a:lvl7pPr marL="1899117" indent="0">
              <a:buNone/>
              <a:defRPr sz="1385"/>
            </a:lvl7pPr>
            <a:lvl8pPr marL="2215637" indent="0">
              <a:buNone/>
              <a:defRPr sz="1385"/>
            </a:lvl8pPr>
            <a:lvl9pPr marL="2532156" indent="0">
              <a:buNone/>
              <a:defRPr sz="1385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969"/>
            </a:lvl1pPr>
            <a:lvl2pPr marL="316520" indent="0">
              <a:buNone/>
              <a:defRPr sz="831"/>
            </a:lvl2pPr>
            <a:lvl3pPr marL="633039" indent="0">
              <a:buNone/>
              <a:defRPr sz="692"/>
            </a:lvl3pPr>
            <a:lvl4pPr marL="949559" indent="0">
              <a:buNone/>
              <a:defRPr sz="623"/>
            </a:lvl4pPr>
            <a:lvl5pPr marL="1266078" indent="0">
              <a:buNone/>
              <a:defRPr sz="623"/>
            </a:lvl5pPr>
            <a:lvl6pPr marL="1582598" indent="0">
              <a:buNone/>
              <a:defRPr sz="623"/>
            </a:lvl6pPr>
            <a:lvl7pPr marL="1899117" indent="0">
              <a:buNone/>
              <a:defRPr sz="623"/>
            </a:lvl7pPr>
            <a:lvl8pPr marL="2215637" indent="0">
              <a:buNone/>
              <a:defRPr sz="623"/>
            </a:lvl8pPr>
            <a:lvl9pPr marL="2532156" indent="0">
              <a:buNone/>
              <a:defRPr sz="623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1662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1662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1662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1662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1662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316520" algn="l" rtl="0" fontAlgn="base">
        <a:spcBef>
          <a:spcPct val="0"/>
        </a:spcBef>
        <a:spcAft>
          <a:spcPct val="0"/>
        </a:spcAft>
        <a:defRPr kumimoji="1" sz="1662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633039" algn="l" rtl="0" fontAlgn="base">
        <a:spcBef>
          <a:spcPct val="0"/>
        </a:spcBef>
        <a:spcAft>
          <a:spcPct val="0"/>
        </a:spcAft>
        <a:defRPr kumimoji="1" sz="1662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949559" algn="l" rtl="0" fontAlgn="base">
        <a:spcBef>
          <a:spcPct val="0"/>
        </a:spcBef>
        <a:spcAft>
          <a:spcPct val="0"/>
        </a:spcAft>
        <a:defRPr kumimoji="1" sz="1662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266078" algn="l" rtl="0" fontAlgn="base">
        <a:spcBef>
          <a:spcPct val="0"/>
        </a:spcBef>
        <a:spcAft>
          <a:spcPct val="0"/>
        </a:spcAft>
        <a:defRPr kumimoji="1" sz="1662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237390" indent="-237390" algn="l" rtl="0" fontAlgn="base">
        <a:spcBef>
          <a:spcPct val="20000"/>
        </a:spcBef>
        <a:spcAft>
          <a:spcPct val="0"/>
        </a:spcAft>
        <a:buChar char="•"/>
        <a:defRPr kumimoji="1" sz="2215">
          <a:solidFill>
            <a:schemeClr val="tx1"/>
          </a:solidFill>
          <a:latin typeface="+mn-lt"/>
          <a:ea typeface="+mn-ea"/>
          <a:cs typeface="+mn-cs"/>
        </a:defRPr>
      </a:lvl1pPr>
      <a:lvl2pPr marL="514344" indent="-197825" algn="l" rtl="0" fontAlgn="base">
        <a:spcBef>
          <a:spcPct val="20000"/>
        </a:spcBef>
        <a:spcAft>
          <a:spcPct val="0"/>
        </a:spcAft>
        <a:buChar char="–"/>
        <a:defRPr kumimoji="1" sz="1938">
          <a:solidFill>
            <a:schemeClr val="tx1"/>
          </a:solidFill>
          <a:latin typeface="+mn-lt"/>
          <a:ea typeface="+mn-ea"/>
        </a:defRPr>
      </a:lvl2pPr>
      <a:lvl3pPr marL="791299" indent="-158260" algn="l" rtl="0" fontAlgn="base">
        <a:spcBef>
          <a:spcPct val="20000"/>
        </a:spcBef>
        <a:spcAft>
          <a:spcPct val="0"/>
        </a:spcAft>
        <a:buChar char="•"/>
        <a:defRPr kumimoji="1" sz="1662">
          <a:solidFill>
            <a:schemeClr val="tx1"/>
          </a:solidFill>
          <a:latin typeface="+mn-lt"/>
          <a:ea typeface="+mn-ea"/>
        </a:defRPr>
      </a:lvl3pPr>
      <a:lvl4pPr marL="1107818" indent="-158260" algn="l" rtl="0" fontAlgn="base">
        <a:spcBef>
          <a:spcPct val="20000"/>
        </a:spcBef>
        <a:spcAft>
          <a:spcPct val="0"/>
        </a:spcAft>
        <a:buChar char="–"/>
        <a:defRPr kumimoji="1" sz="1385">
          <a:solidFill>
            <a:schemeClr val="tx1"/>
          </a:solidFill>
          <a:latin typeface="+mn-lt"/>
          <a:ea typeface="+mn-ea"/>
        </a:defRPr>
      </a:lvl4pPr>
      <a:lvl5pPr marL="1424338" indent="-158260" algn="l" rtl="0" fontAlgn="base">
        <a:spcBef>
          <a:spcPct val="20000"/>
        </a:spcBef>
        <a:spcAft>
          <a:spcPct val="0"/>
        </a:spcAft>
        <a:buChar char="»"/>
        <a:defRPr kumimoji="1" sz="1385">
          <a:solidFill>
            <a:schemeClr val="tx1"/>
          </a:solidFill>
          <a:latin typeface="+mn-lt"/>
          <a:ea typeface="+mn-ea"/>
        </a:defRPr>
      </a:lvl5pPr>
      <a:lvl6pPr marL="1740858" indent="-158260" algn="l" rtl="0" fontAlgn="base">
        <a:spcBef>
          <a:spcPct val="20000"/>
        </a:spcBef>
        <a:spcAft>
          <a:spcPct val="0"/>
        </a:spcAft>
        <a:buChar char="»"/>
        <a:defRPr kumimoji="1" sz="1385">
          <a:solidFill>
            <a:schemeClr val="tx1"/>
          </a:solidFill>
          <a:latin typeface="+mn-lt"/>
          <a:ea typeface="+mn-ea"/>
        </a:defRPr>
      </a:lvl6pPr>
      <a:lvl7pPr marL="2057377" indent="-158260" algn="l" rtl="0" fontAlgn="base">
        <a:spcBef>
          <a:spcPct val="20000"/>
        </a:spcBef>
        <a:spcAft>
          <a:spcPct val="0"/>
        </a:spcAft>
        <a:buChar char="»"/>
        <a:defRPr kumimoji="1" sz="1385">
          <a:solidFill>
            <a:schemeClr val="tx1"/>
          </a:solidFill>
          <a:latin typeface="+mn-lt"/>
          <a:ea typeface="+mn-ea"/>
        </a:defRPr>
      </a:lvl7pPr>
      <a:lvl8pPr marL="2373897" indent="-158260" algn="l" rtl="0" fontAlgn="base">
        <a:spcBef>
          <a:spcPct val="20000"/>
        </a:spcBef>
        <a:spcAft>
          <a:spcPct val="0"/>
        </a:spcAft>
        <a:buChar char="»"/>
        <a:defRPr kumimoji="1" sz="1385">
          <a:solidFill>
            <a:schemeClr val="tx1"/>
          </a:solidFill>
          <a:latin typeface="+mn-lt"/>
          <a:ea typeface="+mn-ea"/>
        </a:defRPr>
      </a:lvl8pPr>
      <a:lvl9pPr marL="2690416" indent="-158260" algn="l" rtl="0" fontAlgn="base">
        <a:spcBef>
          <a:spcPct val="20000"/>
        </a:spcBef>
        <a:spcAft>
          <a:spcPct val="0"/>
        </a:spcAft>
        <a:buChar char="»"/>
        <a:defRPr kumimoji="1" sz="1385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633039" rtl="0" eaLnBrk="1" latinLnBrk="0" hangingPunct="1">
        <a:defRPr kumimoji="1" sz="1246" kern="1200">
          <a:solidFill>
            <a:schemeClr val="tx1"/>
          </a:solidFill>
          <a:latin typeface="+mn-lt"/>
          <a:ea typeface="+mn-ea"/>
          <a:cs typeface="+mn-cs"/>
        </a:defRPr>
      </a:lvl1pPr>
      <a:lvl2pPr marL="316520" algn="l" defTabSz="633039" rtl="0" eaLnBrk="1" latinLnBrk="0" hangingPunct="1">
        <a:defRPr kumimoji="1" sz="1246" kern="1200">
          <a:solidFill>
            <a:schemeClr val="tx1"/>
          </a:solidFill>
          <a:latin typeface="+mn-lt"/>
          <a:ea typeface="+mn-ea"/>
          <a:cs typeface="+mn-cs"/>
        </a:defRPr>
      </a:lvl2pPr>
      <a:lvl3pPr marL="633039" algn="l" defTabSz="633039" rtl="0" eaLnBrk="1" latinLnBrk="0" hangingPunct="1">
        <a:defRPr kumimoji="1" sz="1246" kern="1200">
          <a:solidFill>
            <a:schemeClr val="tx1"/>
          </a:solidFill>
          <a:latin typeface="+mn-lt"/>
          <a:ea typeface="+mn-ea"/>
          <a:cs typeface="+mn-cs"/>
        </a:defRPr>
      </a:lvl3pPr>
      <a:lvl4pPr marL="949559" algn="l" defTabSz="633039" rtl="0" eaLnBrk="1" latinLnBrk="0" hangingPunct="1">
        <a:defRPr kumimoji="1" sz="1246" kern="1200">
          <a:solidFill>
            <a:schemeClr val="tx1"/>
          </a:solidFill>
          <a:latin typeface="+mn-lt"/>
          <a:ea typeface="+mn-ea"/>
          <a:cs typeface="+mn-cs"/>
        </a:defRPr>
      </a:lvl4pPr>
      <a:lvl5pPr marL="1266078" algn="l" defTabSz="633039" rtl="0" eaLnBrk="1" latinLnBrk="0" hangingPunct="1">
        <a:defRPr kumimoji="1" sz="1246" kern="1200">
          <a:solidFill>
            <a:schemeClr val="tx1"/>
          </a:solidFill>
          <a:latin typeface="+mn-lt"/>
          <a:ea typeface="+mn-ea"/>
          <a:cs typeface="+mn-cs"/>
        </a:defRPr>
      </a:lvl5pPr>
      <a:lvl6pPr marL="1582598" algn="l" defTabSz="633039" rtl="0" eaLnBrk="1" latinLnBrk="0" hangingPunct="1">
        <a:defRPr kumimoji="1" sz="1246" kern="1200">
          <a:solidFill>
            <a:schemeClr val="tx1"/>
          </a:solidFill>
          <a:latin typeface="+mn-lt"/>
          <a:ea typeface="+mn-ea"/>
          <a:cs typeface="+mn-cs"/>
        </a:defRPr>
      </a:lvl6pPr>
      <a:lvl7pPr marL="1899117" algn="l" defTabSz="633039" rtl="0" eaLnBrk="1" latinLnBrk="0" hangingPunct="1">
        <a:defRPr kumimoji="1" sz="1246" kern="1200">
          <a:solidFill>
            <a:schemeClr val="tx1"/>
          </a:solidFill>
          <a:latin typeface="+mn-lt"/>
          <a:ea typeface="+mn-ea"/>
          <a:cs typeface="+mn-cs"/>
        </a:defRPr>
      </a:lvl7pPr>
      <a:lvl8pPr marL="2215637" algn="l" defTabSz="633039" rtl="0" eaLnBrk="1" latinLnBrk="0" hangingPunct="1">
        <a:defRPr kumimoji="1" sz="1246" kern="1200">
          <a:solidFill>
            <a:schemeClr val="tx1"/>
          </a:solidFill>
          <a:latin typeface="+mn-lt"/>
          <a:ea typeface="+mn-ea"/>
          <a:cs typeface="+mn-cs"/>
        </a:defRPr>
      </a:lvl8pPr>
      <a:lvl9pPr marL="2532156" algn="l" defTabSz="633039" rtl="0" eaLnBrk="1" latinLnBrk="0" hangingPunct="1">
        <a:defRPr kumimoji="1" sz="124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5" y="1247280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０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76012173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1449880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41702606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84544529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12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9114117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13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85159038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1811709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8400635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16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5384566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17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8255454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18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457824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119811" y="1245704"/>
            <a:ext cx="461838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１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276122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19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2346486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8677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8570503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40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145845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50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8778356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60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2633378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70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5161254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80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3644103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90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8832596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594688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２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67638858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1000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47228902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4108174"/>
            <a:ext cx="6129130" cy="16865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一</a:t>
            </a:r>
          </a:p>
        </p:txBody>
      </p:sp>
    </p:spTree>
    <p:extLst>
      <p:ext uri="{BB962C8B-B14F-4D97-AF65-F5344CB8AC3E}">
        <p14:creationId xmlns:p14="http://schemas.microsoft.com/office/powerpoint/2010/main" val="43232818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二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92859040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三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3251748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四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607775652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五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549039880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六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13254546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七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9058601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八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3891367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九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130992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0EB11A1-8249-46EA-8D90-8608CDC584CB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720546180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十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24322274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百</a:t>
            </a:r>
          </a:p>
        </p:txBody>
      </p:sp>
    </p:spTree>
    <p:extLst>
      <p:ext uri="{BB962C8B-B14F-4D97-AF65-F5344CB8AC3E}">
        <p14:creationId xmlns:p14="http://schemas.microsoft.com/office/powerpoint/2010/main" val="126966779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千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4915361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万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146842986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億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88863542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兆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845692958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円</a:t>
            </a:r>
          </a:p>
        </p:txBody>
      </p:sp>
    </p:spTree>
    <p:extLst>
      <p:ext uri="{BB962C8B-B14F-4D97-AF65-F5344CB8AC3E}">
        <p14:creationId xmlns:p14="http://schemas.microsoft.com/office/powerpoint/2010/main" val="306062068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￥</a:t>
            </a:r>
          </a:p>
        </p:txBody>
      </p:sp>
    </p:spTree>
    <p:extLst>
      <p:ext uri="{BB962C8B-B14F-4D97-AF65-F5344CB8AC3E}">
        <p14:creationId xmlns:p14="http://schemas.microsoft.com/office/powerpoint/2010/main" val="3837501989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km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7185140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名</a:t>
            </a:r>
          </a:p>
        </p:txBody>
      </p:sp>
    </p:spTree>
    <p:extLst>
      <p:ext uri="{BB962C8B-B14F-4D97-AF65-F5344CB8AC3E}">
        <p14:creationId xmlns:p14="http://schemas.microsoft.com/office/powerpoint/2010/main" val="11526806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08032077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階</a:t>
            </a:r>
          </a:p>
        </p:txBody>
      </p:sp>
    </p:spTree>
    <p:extLst>
      <p:ext uri="{BB962C8B-B14F-4D97-AF65-F5344CB8AC3E}">
        <p14:creationId xmlns:p14="http://schemas.microsoft.com/office/powerpoint/2010/main" val="15624034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700175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562472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4585584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364436" y="1245704"/>
            <a:ext cx="6129130" cy="74114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93154472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50</Words>
  <Application>Microsoft Office PowerPoint</Application>
  <PresentationFormat>A4 210 x 297 mm</PresentationFormat>
  <Paragraphs>50</Paragraphs>
  <Slides>50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50</vt:i4>
      </vt:variant>
    </vt:vector>
  </HeadingPairs>
  <TitlesOfParts>
    <vt:vector size="53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数字</dc:title>
  <dc:subject>数字</dc:subject>
  <dc:creator>でじけろお</dc:creator>
  <cp:lastModifiedBy/>
  <cp:revision>1</cp:revision>
  <dcterms:created xsi:type="dcterms:W3CDTF">2017-10-06T02:09:00Z</dcterms:created>
  <dcterms:modified xsi:type="dcterms:W3CDTF">2024-09-03T15:45:01Z</dcterms:modified>
  <cp:category/>
  <cp:version>1</cp:version>
</cp:coreProperties>
</file>