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36" r:id="rId47"/>
    <p:sldId id="337" r:id="rId48"/>
    <p:sldId id="338" r:id="rId49"/>
    <p:sldId id="339" r:id="rId50"/>
    <p:sldId id="340" r:id="rId5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1" d="100"/>
          <a:sy n="71" d="100"/>
        </p:scale>
        <p:origin x="90" y="1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０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0121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0505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07113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722764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132584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68731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31054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326527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970499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63532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07552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1320500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494240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9111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0973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865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00266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3426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10083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3183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3930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4475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358310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442823" y="431801"/>
            <a:ext cx="9020354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36914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2743200"/>
            <a:ext cx="7467600" cy="13670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30339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86989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</a:t>
            </a:r>
          </a:p>
        </p:txBody>
      </p:sp>
    </p:spTree>
    <p:extLst>
      <p:ext uri="{BB962C8B-B14F-4D97-AF65-F5344CB8AC3E}">
        <p14:creationId xmlns:p14="http://schemas.microsoft.com/office/powerpoint/2010/main" val="3688252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四</a:t>
            </a:r>
          </a:p>
        </p:txBody>
      </p:sp>
    </p:spTree>
    <p:extLst>
      <p:ext uri="{BB962C8B-B14F-4D97-AF65-F5344CB8AC3E}">
        <p14:creationId xmlns:p14="http://schemas.microsoft.com/office/powerpoint/2010/main" val="39263144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五</a:t>
            </a:r>
          </a:p>
        </p:txBody>
      </p:sp>
    </p:spTree>
    <p:extLst>
      <p:ext uri="{BB962C8B-B14F-4D97-AF65-F5344CB8AC3E}">
        <p14:creationId xmlns:p14="http://schemas.microsoft.com/office/powerpoint/2010/main" val="30395096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六</a:t>
            </a:r>
          </a:p>
        </p:txBody>
      </p:sp>
    </p:spTree>
    <p:extLst>
      <p:ext uri="{BB962C8B-B14F-4D97-AF65-F5344CB8AC3E}">
        <p14:creationId xmlns:p14="http://schemas.microsoft.com/office/powerpoint/2010/main" val="8357307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七</a:t>
            </a:r>
          </a:p>
        </p:txBody>
      </p:sp>
    </p:spTree>
    <p:extLst>
      <p:ext uri="{BB962C8B-B14F-4D97-AF65-F5344CB8AC3E}">
        <p14:creationId xmlns:p14="http://schemas.microsoft.com/office/powerpoint/2010/main" val="23014315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八</a:t>
            </a:r>
          </a:p>
        </p:txBody>
      </p:sp>
    </p:spTree>
    <p:extLst>
      <p:ext uri="{BB962C8B-B14F-4D97-AF65-F5344CB8AC3E}">
        <p14:creationId xmlns:p14="http://schemas.microsoft.com/office/powerpoint/2010/main" val="38479330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九</a:t>
            </a:r>
          </a:p>
        </p:txBody>
      </p:sp>
    </p:spTree>
    <p:extLst>
      <p:ext uri="{BB962C8B-B14F-4D97-AF65-F5344CB8AC3E}">
        <p14:creationId xmlns:p14="http://schemas.microsoft.com/office/powerpoint/2010/main" val="811151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</a:p>
        </p:txBody>
      </p:sp>
    </p:spTree>
    <p:extLst>
      <p:ext uri="{BB962C8B-B14F-4D97-AF65-F5344CB8AC3E}">
        <p14:creationId xmlns:p14="http://schemas.microsoft.com/office/powerpoint/2010/main" val="1798749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3183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百</a:t>
            </a:r>
          </a:p>
        </p:txBody>
      </p:sp>
    </p:spTree>
    <p:extLst>
      <p:ext uri="{BB962C8B-B14F-4D97-AF65-F5344CB8AC3E}">
        <p14:creationId xmlns:p14="http://schemas.microsoft.com/office/powerpoint/2010/main" val="2437599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90864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</a:p>
        </p:txBody>
      </p:sp>
    </p:spTree>
    <p:extLst>
      <p:ext uri="{BB962C8B-B14F-4D97-AF65-F5344CB8AC3E}">
        <p14:creationId xmlns:p14="http://schemas.microsoft.com/office/powerpoint/2010/main" val="2617076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億</a:t>
            </a:r>
          </a:p>
        </p:txBody>
      </p:sp>
    </p:spTree>
    <p:extLst>
      <p:ext uri="{BB962C8B-B14F-4D97-AF65-F5344CB8AC3E}">
        <p14:creationId xmlns:p14="http://schemas.microsoft.com/office/powerpoint/2010/main" val="28266125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兆</a:t>
            </a:r>
          </a:p>
        </p:txBody>
      </p:sp>
    </p:spTree>
    <p:extLst>
      <p:ext uri="{BB962C8B-B14F-4D97-AF65-F5344CB8AC3E}">
        <p14:creationId xmlns:p14="http://schemas.microsoft.com/office/powerpoint/2010/main" val="2369582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9506713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</a:p>
        </p:txBody>
      </p:sp>
    </p:spTree>
    <p:extLst>
      <p:ext uri="{BB962C8B-B14F-4D97-AF65-F5344CB8AC3E}">
        <p14:creationId xmlns:p14="http://schemas.microsoft.com/office/powerpoint/2010/main" val="41850207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km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03796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</a:p>
        </p:txBody>
      </p:sp>
    </p:spTree>
    <p:extLst>
      <p:ext uri="{BB962C8B-B14F-4D97-AF65-F5344CB8AC3E}">
        <p14:creationId xmlns:p14="http://schemas.microsoft.com/office/powerpoint/2010/main" val="1782081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71513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階</a:t>
            </a:r>
          </a:p>
        </p:txBody>
      </p:sp>
    </p:spTree>
    <p:extLst>
      <p:ext uri="{BB962C8B-B14F-4D97-AF65-F5344CB8AC3E}">
        <p14:creationId xmlns:p14="http://schemas.microsoft.com/office/powerpoint/2010/main" val="381974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2282945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６</a:t>
            </a:r>
          </a:p>
        </p:txBody>
      </p:sp>
    </p:spTree>
    <p:extLst>
      <p:ext uri="{BB962C8B-B14F-4D97-AF65-F5344CB8AC3E}">
        <p14:creationId xmlns:p14="http://schemas.microsoft.com/office/powerpoint/2010/main" val="4173482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７</a:t>
            </a:r>
          </a:p>
        </p:txBody>
      </p:sp>
    </p:spTree>
    <p:extLst>
      <p:ext uri="{BB962C8B-B14F-4D97-AF65-F5344CB8AC3E}">
        <p14:creationId xmlns:p14="http://schemas.microsoft.com/office/powerpoint/2010/main" val="3045178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6C07CB-E319-41EE-9AF8-1C1223C67EE8}"/>
              </a:ext>
            </a:extLst>
          </p:cNvPr>
          <p:cNvSpPr txBox="1"/>
          <p:nvPr/>
        </p:nvSpPr>
        <p:spPr>
          <a:xfrm>
            <a:off x="1219200" y="431801"/>
            <a:ext cx="7467600" cy="59898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８</a:t>
            </a:r>
          </a:p>
        </p:txBody>
      </p:sp>
    </p:spTree>
    <p:extLst>
      <p:ext uri="{BB962C8B-B14F-4D97-AF65-F5344CB8AC3E}">
        <p14:creationId xmlns:p14="http://schemas.microsoft.com/office/powerpoint/2010/main" val="14655261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50</Paragraphs>
  <Slides>50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3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数字</dc:title>
  <dc:subject>数字</dc:subject>
  <dc:creator>でじけろお</dc:creator>
  <cp:lastModifiedBy/>
  <cp:revision>1</cp:revision>
  <dcterms:created xsi:type="dcterms:W3CDTF">2017-10-06T02:09:00Z</dcterms:created>
  <dcterms:modified xsi:type="dcterms:W3CDTF">2024-09-03T15:44:54Z</dcterms:modified>
  <cp:category/>
  <cp:version>1</cp:version>
</cp:coreProperties>
</file>