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8" r:id="rId3"/>
    <p:sldId id="277" r:id="rId4"/>
    <p:sldId id="273" r:id="rId5"/>
    <p:sldId id="279" r:id="rId6"/>
    <p:sldId id="28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9900"/>
    <a:srgbClr val="663300"/>
    <a:srgbClr val="003300"/>
    <a:srgbClr val="996633"/>
    <a:srgbClr val="CC6600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1474" y="-41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テキスト ボックス 315"/>
          <p:cNvSpPr txBox="1"/>
          <p:nvPr/>
        </p:nvSpPr>
        <p:spPr>
          <a:xfrm>
            <a:off x="278650" y="1442610"/>
            <a:ext cx="5724644" cy="7036542"/>
          </a:xfrm>
          <a:prstGeom prst="rect">
            <a:avLst/>
          </a:prstGeom>
          <a:noFill/>
          <a:effectLst>
            <a:outerShdw blurRad="25400" dist="76200" dir="2700000" algn="tl" rotWithShape="0">
              <a:prstClr val="black">
                <a:alpha val="40000"/>
              </a:prstClr>
            </a:outerShdw>
          </a:effectLst>
        </p:spPr>
        <p:txBody>
          <a:bodyPr vert="eaVert" wrap="non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8000" b="1" spc="50" dirty="0" smtClean="0">
                <a:ln w="11430"/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10800000" scaled="1"/>
                  <a:tileRect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五千円</a:t>
            </a:r>
            <a:r>
              <a:rPr kumimoji="1" lang="en-US" altLang="ja-JP" sz="18000" b="1" spc="50" dirty="0" smtClean="0">
                <a:ln w="11430"/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10800000" scaled="1"/>
                  <a:tileRect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18000" b="1" spc="50" dirty="0" smtClean="0">
                <a:ln w="11430"/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10800000" scaled="1"/>
                  <a:tileRect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18000" b="1" spc="50" dirty="0" smtClean="0">
                <a:ln w="11430"/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10800000" scaled="1"/>
                  <a:tileRect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均一</a:t>
            </a:r>
            <a:endParaRPr kumimoji="1" lang="ja-JP" altLang="en-US" sz="18000" b="1" spc="50" dirty="0">
              <a:ln w="11430"/>
              <a:gradFill flip="none"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lin ang="10800000" scaled="1"/>
                <a:tileRect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336721" y="2416524"/>
            <a:ext cx="6199133" cy="4785926"/>
          </a:xfrm>
          <a:prstGeom prst="rect">
            <a:avLst/>
          </a:prstGeom>
          <a:noFill/>
          <a:effectLst>
            <a:outerShdw blurRad="254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en-US" altLang="ja-JP" sz="18000" b="1" spc="50" dirty="0" smtClean="0">
                <a:ln w="11430"/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108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anose="020B0806030902050204" pitchFamily="34" charset="0"/>
                <a:ea typeface="メイリオ" panose="020B0604030504040204" pitchFamily="50" charset="-128"/>
                <a:cs typeface="メイリオ" panose="020B0604030504040204" pitchFamily="50" charset="-128"/>
              </a:rPr>
              <a:t>5000</a:t>
            </a:r>
            <a:r>
              <a:rPr kumimoji="1" lang="ja-JP" altLang="en-US" sz="7200" b="1" spc="50" dirty="0" smtClean="0">
                <a:ln w="11430"/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108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円</a:t>
            </a:r>
            <a:r>
              <a:rPr kumimoji="1" lang="en-US" altLang="ja-JP" sz="12500" b="1" spc="50" dirty="0" smtClean="0">
                <a:ln w="11430"/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108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12500" b="1" spc="50" dirty="0" smtClean="0">
                <a:ln w="11430"/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108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125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均一</a:t>
            </a:r>
            <a:endParaRPr kumimoji="1" lang="ja-JP" altLang="en-US" sz="125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6110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" name="グループ化 7193"/>
          <p:cNvGrpSpPr>
            <a:grpSpLocks/>
          </p:cNvGrpSpPr>
          <p:nvPr/>
        </p:nvGrpSpPr>
        <p:grpSpPr bwMode="auto">
          <a:xfrm>
            <a:off x="550742" y="3494803"/>
            <a:ext cx="5744776" cy="2908551"/>
            <a:chOff x="-638176" y="2460750"/>
            <a:chExt cx="6199188" cy="3136900"/>
          </a:xfrm>
        </p:grpSpPr>
        <p:sp>
          <p:nvSpPr>
            <p:cNvPr id="100" name="正方形/長方形 99"/>
            <p:cNvSpPr/>
            <p:nvPr/>
          </p:nvSpPr>
          <p:spPr>
            <a:xfrm>
              <a:off x="-638176" y="2460750"/>
              <a:ext cx="6199188" cy="3136900"/>
            </a:xfrm>
            <a:prstGeom prst="rect">
              <a:avLst/>
            </a:prstGeom>
            <a:solidFill>
              <a:srgbClr val="F8F9CB"/>
            </a:solidFill>
            <a:ln w="76200">
              <a:solidFill>
                <a:srgbClr val="33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01" name="正方形/長方形 100"/>
            <p:cNvSpPr/>
            <p:nvPr/>
          </p:nvSpPr>
          <p:spPr>
            <a:xfrm>
              <a:off x="-484868" y="2600044"/>
              <a:ext cx="5917659" cy="2869456"/>
            </a:xfrm>
            <a:prstGeom prst="rect">
              <a:avLst/>
            </a:prstGeom>
            <a:solidFill>
              <a:srgbClr val="ECCE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02" name="フレーム 101"/>
            <p:cNvSpPr/>
            <p:nvPr/>
          </p:nvSpPr>
          <p:spPr>
            <a:xfrm>
              <a:off x="-484868" y="2600044"/>
              <a:ext cx="5906510" cy="2869456"/>
            </a:xfrm>
            <a:prstGeom prst="frame">
              <a:avLst>
                <a:gd name="adj1" fmla="val 9660"/>
              </a:avLst>
            </a:prstGeom>
            <a:pattFill prst="ltUpDiag">
              <a:fgClr>
                <a:srgbClr val="F8F9CB"/>
              </a:fgClr>
              <a:bgClr>
                <a:schemeClr val="accent2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3" name="円/楕円 102"/>
            <p:cNvSpPr/>
            <p:nvPr/>
          </p:nvSpPr>
          <p:spPr>
            <a:xfrm>
              <a:off x="1845402" y="3288157"/>
              <a:ext cx="1245969" cy="1788534"/>
            </a:xfrm>
            <a:prstGeom prst="ellipse">
              <a:avLst/>
            </a:prstGeom>
            <a:solidFill>
              <a:srgbClr val="F8F9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04" name="テキスト ボックス 103"/>
            <p:cNvSpPr txBox="1"/>
            <p:nvPr/>
          </p:nvSpPr>
          <p:spPr>
            <a:xfrm>
              <a:off x="-66322" y="3685522"/>
              <a:ext cx="1667716" cy="546101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ja-JP" altLang="en-US" b="1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五千円</a:t>
              </a:r>
            </a:p>
          </p:txBody>
        </p:sp>
        <p:grpSp>
          <p:nvGrpSpPr>
            <p:cNvPr id="105" name="グループ化 225"/>
            <p:cNvGrpSpPr>
              <a:grpSpLocks/>
            </p:cNvGrpSpPr>
            <p:nvPr/>
          </p:nvGrpSpPr>
          <p:grpSpPr bwMode="auto">
            <a:xfrm>
              <a:off x="1122677" y="4367866"/>
              <a:ext cx="616513" cy="616513"/>
              <a:chOff x="1262590" y="989665"/>
              <a:chExt cx="720080" cy="720080"/>
            </a:xfrm>
          </p:grpSpPr>
          <p:sp>
            <p:nvSpPr>
              <p:cNvPr id="132" name="円/楕円 131"/>
              <p:cNvSpPr/>
              <p:nvPr/>
            </p:nvSpPr>
            <p:spPr>
              <a:xfrm>
                <a:off x="1263509" y="991081"/>
                <a:ext cx="719502" cy="719104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grpSp>
            <p:nvGrpSpPr>
              <p:cNvPr id="133" name="グループ化 227"/>
              <p:cNvGrpSpPr>
                <a:grpSpLocks/>
              </p:cNvGrpSpPr>
              <p:nvPr/>
            </p:nvGrpSpPr>
            <p:grpSpPr bwMode="auto">
              <a:xfrm>
                <a:off x="1366157" y="1095237"/>
                <a:ext cx="512946" cy="508935"/>
                <a:chOff x="1376369" y="1118300"/>
                <a:chExt cx="495600" cy="491725"/>
              </a:xfrm>
            </p:grpSpPr>
            <p:sp>
              <p:nvSpPr>
                <p:cNvPr id="134" name="角丸四角形 133"/>
                <p:cNvSpPr/>
                <p:nvPr/>
              </p:nvSpPr>
              <p:spPr>
                <a:xfrm>
                  <a:off x="1377849" y="1118268"/>
                  <a:ext cx="223336" cy="22635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35" name="角丸四角形 134"/>
                <p:cNvSpPr/>
                <p:nvPr/>
              </p:nvSpPr>
              <p:spPr>
                <a:xfrm>
                  <a:off x="1648368" y="1118268"/>
                  <a:ext cx="223336" cy="22635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36" name="角丸四角形 135"/>
                <p:cNvSpPr/>
                <p:nvPr/>
              </p:nvSpPr>
              <p:spPr>
                <a:xfrm>
                  <a:off x="1377849" y="1385494"/>
                  <a:ext cx="223336" cy="22635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37" name="角丸四角形 136"/>
                <p:cNvSpPr/>
                <p:nvPr/>
              </p:nvSpPr>
              <p:spPr>
                <a:xfrm>
                  <a:off x="1648368" y="1385494"/>
                  <a:ext cx="223336" cy="22635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  <p:sp>
          <p:nvSpPr>
            <p:cNvPr id="106" name="テキスト ボックス 105"/>
            <p:cNvSpPr txBox="1"/>
            <p:nvPr/>
          </p:nvSpPr>
          <p:spPr>
            <a:xfrm>
              <a:off x="593236" y="2984783"/>
              <a:ext cx="1058882" cy="157162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AA000000A</a:t>
              </a:r>
              <a:endParaRPr lang="ja-JP" altLang="en-US" dirty="0">
                <a:ln w="158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07" name="テキスト ボックス 106"/>
            <p:cNvSpPr txBox="1"/>
            <p:nvPr/>
          </p:nvSpPr>
          <p:spPr>
            <a:xfrm>
              <a:off x="-66322" y="4356242"/>
              <a:ext cx="1058882" cy="157162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ja-JP" altLang="en-US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○</a:t>
              </a:r>
              <a:r>
                <a:rPr lang="en-US" altLang="ja-JP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×</a:t>
              </a:r>
              <a:r>
                <a:rPr lang="ja-JP" altLang="en-US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△□銀行</a:t>
              </a:r>
            </a:p>
          </p:txBody>
        </p:sp>
        <p:sp>
          <p:nvSpPr>
            <p:cNvPr id="108" name="テキスト ボックス 107"/>
            <p:cNvSpPr txBox="1"/>
            <p:nvPr/>
          </p:nvSpPr>
          <p:spPr>
            <a:xfrm>
              <a:off x="-503421" y="2600450"/>
              <a:ext cx="1044619" cy="539738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b="1" dirty="0">
                  <a:ln w="38100">
                    <a:solidFill>
                      <a:schemeClr val="tx1"/>
                    </a:solidFill>
                  </a:ln>
                  <a:solidFill>
                    <a:srgbClr val="CC99FF"/>
                  </a:solidFill>
                  <a:latin typeface="Impact" panose="020B0806030902050204" pitchFamily="34" charset="0"/>
                  <a:ea typeface="HGP明朝E" panose="02020900000000000000" pitchFamily="18" charset="-128"/>
                </a:rPr>
                <a:t>5000</a:t>
              </a:r>
              <a:endParaRPr lang="ja-JP" altLang="en-US" b="1" dirty="0">
                <a:ln w="38100">
                  <a:solidFill>
                    <a:schemeClr val="tx1"/>
                  </a:solidFill>
                </a:ln>
                <a:solidFill>
                  <a:srgbClr val="CC99FF"/>
                </a:solidFill>
                <a:latin typeface="Impact" panose="020B0806030902050204" pitchFamily="34" charset="0"/>
                <a:ea typeface="HGP明朝E" panose="02020900000000000000" pitchFamily="18" charset="-128"/>
              </a:endParaRPr>
            </a:p>
          </p:txBody>
        </p:sp>
        <p:grpSp>
          <p:nvGrpSpPr>
            <p:cNvPr id="109" name="グループ化 45"/>
            <p:cNvGrpSpPr>
              <a:grpSpLocks/>
            </p:cNvGrpSpPr>
            <p:nvPr/>
          </p:nvGrpSpPr>
          <p:grpSpPr bwMode="auto">
            <a:xfrm>
              <a:off x="2963522" y="2727325"/>
              <a:ext cx="2162175" cy="2730500"/>
              <a:chOff x="5008880" y="3561856"/>
              <a:chExt cx="2047240" cy="2584944"/>
            </a:xfrm>
          </p:grpSpPr>
          <p:sp>
            <p:nvSpPr>
              <p:cNvPr id="111" name="円/楕円 32"/>
              <p:cNvSpPr/>
              <p:nvPr/>
            </p:nvSpPr>
            <p:spPr>
              <a:xfrm rot="5400000">
                <a:off x="5406146" y="3550271"/>
                <a:ext cx="1163080" cy="1530756"/>
              </a:xfrm>
              <a:custGeom>
                <a:avLst/>
                <a:gdLst>
                  <a:gd name="connsiteX0" fmla="*/ 0 w 1164167"/>
                  <a:gd name="connsiteY0" fmla="*/ 765085 h 1530170"/>
                  <a:gd name="connsiteX1" fmla="*/ 582084 w 1164167"/>
                  <a:gd name="connsiteY1" fmla="*/ 0 h 1530170"/>
                  <a:gd name="connsiteX2" fmla="*/ 1164168 w 1164167"/>
                  <a:gd name="connsiteY2" fmla="*/ 765085 h 1530170"/>
                  <a:gd name="connsiteX3" fmla="*/ 582084 w 1164167"/>
                  <a:gd name="connsiteY3" fmla="*/ 1530170 h 1530170"/>
                  <a:gd name="connsiteX4" fmla="*/ 0 w 1164167"/>
                  <a:gd name="connsiteY4" fmla="*/ 765085 h 1530170"/>
                  <a:gd name="connsiteX0" fmla="*/ 0 w 1164168"/>
                  <a:gd name="connsiteY0" fmla="*/ 765085 h 1530170"/>
                  <a:gd name="connsiteX1" fmla="*/ 582084 w 1164168"/>
                  <a:gd name="connsiteY1" fmla="*/ 0 h 1530170"/>
                  <a:gd name="connsiteX2" fmla="*/ 1164168 w 1164168"/>
                  <a:gd name="connsiteY2" fmla="*/ 765085 h 1530170"/>
                  <a:gd name="connsiteX3" fmla="*/ 582084 w 1164168"/>
                  <a:gd name="connsiteY3" fmla="*/ 1530170 h 1530170"/>
                  <a:gd name="connsiteX4" fmla="*/ 0 w 1164168"/>
                  <a:gd name="connsiteY4" fmla="*/ 765085 h 1530170"/>
                  <a:gd name="connsiteX0" fmla="*/ 0 w 1164168"/>
                  <a:gd name="connsiteY0" fmla="*/ 765085 h 1530170"/>
                  <a:gd name="connsiteX1" fmla="*/ 582084 w 1164168"/>
                  <a:gd name="connsiteY1" fmla="*/ 0 h 1530170"/>
                  <a:gd name="connsiteX2" fmla="*/ 1164168 w 1164168"/>
                  <a:gd name="connsiteY2" fmla="*/ 765085 h 1530170"/>
                  <a:gd name="connsiteX3" fmla="*/ 582084 w 1164168"/>
                  <a:gd name="connsiteY3" fmla="*/ 1530170 h 1530170"/>
                  <a:gd name="connsiteX4" fmla="*/ 0 w 1164168"/>
                  <a:gd name="connsiteY4" fmla="*/ 765085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168" h="1530170">
                    <a:moveTo>
                      <a:pt x="0" y="765085"/>
                    </a:moveTo>
                    <a:cubicBezTo>
                      <a:pt x="0" y="342540"/>
                      <a:pt x="311408" y="0"/>
                      <a:pt x="582084" y="0"/>
                    </a:cubicBezTo>
                    <a:cubicBezTo>
                      <a:pt x="852760" y="0"/>
                      <a:pt x="1164168" y="342540"/>
                      <a:pt x="1164168" y="765085"/>
                    </a:cubicBezTo>
                    <a:cubicBezTo>
                      <a:pt x="1164168" y="1187630"/>
                      <a:pt x="832437" y="1530170"/>
                      <a:pt x="582084" y="1530170"/>
                    </a:cubicBezTo>
                    <a:cubicBezTo>
                      <a:pt x="331731" y="1530170"/>
                      <a:pt x="0" y="1187630"/>
                      <a:pt x="0" y="765085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2" name="円/楕円 111"/>
              <p:cNvSpPr/>
              <p:nvPr/>
            </p:nvSpPr>
            <p:spPr>
              <a:xfrm rot="900000">
                <a:off x="6394128" y="4419825"/>
                <a:ext cx="269202" cy="361319"/>
              </a:xfrm>
              <a:prstGeom prst="ellipse">
                <a:avLst/>
              </a:pr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3" name="円/楕円 112"/>
              <p:cNvSpPr/>
              <p:nvPr/>
            </p:nvSpPr>
            <p:spPr>
              <a:xfrm rot="900000">
                <a:off x="6433716" y="4493671"/>
                <a:ext cx="160994" cy="210990"/>
              </a:xfrm>
              <a:prstGeom prst="ellipse">
                <a:avLst/>
              </a:prstGeom>
              <a:solidFill>
                <a:srgbClr val="7C5E7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4" name="フリーフォーム 113"/>
              <p:cNvSpPr/>
              <p:nvPr/>
            </p:nvSpPr>
            <p:spPr>
              <a:xfrm>
                <a:off x="5008529" y="5358729"/>
                <a:ext cx="2048046" cy="788573"/>
              </a:xfrm>
              <a:custGeom>
                <a:avLst/>
                <a:gdLst>
                  <a:gd name="connsiteX0" fmla="*/ 2047240 w 2047240"/>
                  <a:gd name="connsiteY0" fmla="*/ 787400 h 787400"/>
                  <a:gd name="connsiteX1" fmla="*/ 0 w 2047240"/>
                  <a:gd name="connsiteY1" fmla="*/ 787400 h 787400"/>
                  <a:gd name="connsiteX2" fmla="*/ 45720 w 2047240"/>
                  <a:gd name="connsiteY2" fmla="*/ 457200 h 787400"/>
                  <a:gd name="connsiteX3" fmla="*/ 132080 w 2047240"/>
                  <a:gd name="connsiteY3" fmla="*/ 269240 h 787400"/>
                  <a:gd name="connsiteX4" fmla="*/ 238760 w 2047240"/>
                  <a:gd name="connsiteY4" fmla="*/ 167640 h 787400"/>
                  <a:gd name="connsiteX5" fmla="*/ 320040 w 2047240"/>
                  <a:gd name="connsiteY5" fmla="*/ 0 h 787400"/>
                  <a:gd name="connsiteX6" fmla="*/ 1600200 w 2047240"/>
                  <a:gd name="connsiteY6" fmla="*/ 0 h 787400"/>
                  <a:gd name="connsiteX7" fmla="*/ 1803400 w 2047240"/>
                  <a:gd name="connsiteY7" fmla="*/ 177800 h 787400"/>
                  <a:gd name="connsiteX8" fmla="*/ 1971040 w 2047240"/>
                  <a:gd name="connsiteY8" fmla="*/ 330200 h 787400"/>
                  <a:gd name="connsiteX9" fmla="*/ 2006600 w 2047240"/>
                  <a:gd name="connsiteY9" fmla="*/ 604520 h 787400"/>
                  <a:gd name="connsiteX10" fmla="*/ 2047240 w 2047240"/>
                  <a:gd name="connsiteY10" fmla="*/ 787400 h 787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47240" h="787400">
                    <a:moveTo>
                      <a:pt x="2047240" y="787400"/>
                    </a:moveTo>
                    <a:lnTo>
                      <a:pt x="0" y="787400"/>
                    </a:lnTo>
                    <a:lnTo>
                      <a:pt x="45720" y="457200"/>
                    </a:lnTo>
                    <a:lnTo>
                      <a:pt x="132080" y="269240"/>
                    </a:lnTo>
                    <a:lnTo>
                      <a:pt x="238760" y="167640"/>
                    </a:lnTo>
                    <a:lnTo>
                      <a:pt x="320040" y="0"/>
                    </a:lnTo>
                    <a:lnTo>
                      <a:pt x="1600200" y="0"/>
                    </a:lnTo>
                    <a:lnTo>
                      <a:pt x="1803400" y="177800"/>
                    </a:lnTo>
                    <a:lnTo>
                      <a:pt x="1971040" y="330200"/>
                    </a:lnTo>
                    <a:lnTo>
                      <a:pt x="2006600" y="604520"/>
                    </a:lnTo>
                    <a:lnTo>
                      <a:pt x="2047240" y="787400"/>
                    </a:lnTo>
                    <a:close/>
                  </a:path>
                </a:pathLst>
              </a:custGeom>
              <a:solidFill>
                <a:srgbClr val="7C5E7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5" name="角丸四角形 114"/>
              <p:cNvSpPr/>
              <p:nvPr/>
            </p:nvSpPr>
            <p:spPr>
              <a:xfrm>
                <a:off x="5673616" y="4960485"/>
                <a:ext cx="630778" cy="712090"/>
              </a:xfrm>
              <a:prstGeom prst="roundRect">
                <a:avLst/>
              </a:pr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6" name="円/楕円 115"/>
              <p:cNvSpPr/>
              <p:nvPr/>
            </p:nvSpPr>
            <p:spPr>
              <a:xfrm>
                <a:off x="5462478" y="3879163"/>
                <a:ext cx="1021385" cy="1350334"/>
              </a:xfrm>
              <a:prstGeom prst="ellipse">
                <a:avLst/>
              </a:pr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7" name="円/楕円 5"/>
              <p:cNvSpPr/>
              <p:nvPr/>
            </p:nvSpPr>
            <p:spPr>
              <a:xfrm>
                <a:off x="5589161" y="3562678"/>
                <a:ext cx="760100" cy="406155"/>
              </a:xfrm>
              <a:custGeom>
                <a:avLst/>
                <a:gdLst>
                  <a:gd name="connsiteX0" fmla="*/ 0 w 630070"/>
                  <a:gd name="connsiteY0" fmla="*/ 208122 h 416244"/>
                  <a:gd name="connsiteX1" fmla="*/ 315035 w 630070"/>
                  <a:gd name="connsiteY1" fmla="*/ 0 h 416244"/>
                  <a:gd name="connsiteX2" fmla="*/ 630070 w 630070"/>
                  <a:gd name="connsiteY2" fmla="*/ 208122 h 416244"/>
                  <a:gd name="connsiteX3" fmla="*/ 315035 w 630070"/>
                  <a:gd name="connsiteY3" fmla="*/ 416244 h 416244"/>
                  <a:gd name="connsiteX4" fmla="*/ 0 w 630070"/>
                  <a:gd name="connsiteY4" fmla="*/ 208122 h 416244"/>
                  <a:gd name="connsiteX0" fmla="*/ 3 w 630073"/>
                  <a:gd name="connsiteY0" fmla="*/ 208122 h 324804"/>
                  <a:gd name="connsiteX1" fmla="*/ 315038 w 630073"/>
                  <a:gd name="connsiteY1" fmla="*/ 0 h 324804"/>
                  <a:gd name="connsiteX2" fmla="*/ 630073 w 630073"/>
                  <a:gd name="connsiteY2" fmla="*/ 208122 h 324804"/>
                  <a:gd name="connsiteX3" fmla="*/ 309958 w 630073"/>
                  <a:gd name="connsiteY3" fmla="*/ 324804 h 324804"/>
                  <a:gd name="connsiteX4" fmla="*/ 3 w 630073"/>
                  <a:gd name="connsiteY4" fmla="*/ 208122 h 324804"/>
                  <a:gd name="connsiteX0" fmla="*/ 3 w 630073"/>
                  <a:gd name="connsiteY0" fmla="*/ 208122 h 330345"/>
                  <a:gd name="connsiteX1" fmla="*/ 315038 w 630073"/>
                  <a:gd name="connsiteY1" fmla="*/ 0 h 330345"/>
                  <a:gd name="connsiteX2" fmla="*/ 630073 w 630073"/>
                  <a:gd name="connsiteY2" fmla="*/ 208122 h 330345"/>
                  <a:gd name="connsiteX3" fmla="*/ 309958 w 630073"/>
                  <a:gd name="connsiteY3" fmla="*/ 324804 h 330345"/>
                  <a:gd name="connsiteX4" fmla="*/ 3 w 630073"/>
                  <a:gd name="connsiteY4" fmla="*/ 208122 h 330345"/>
                  <a:gd name="connsiteX0" fmla="*/ 3 w 630201"/>
                  <a:gd name="connsiteY0" fmla="*/ 208122 h 334393"/>
                  <a:gd name="connsiteX1" fmla="*/ 315038 w 630201"/>
                  <a:gd name="connsiteY1" fmla="*/ 0 h 334393"/>
                  <a:gd name="connsiteX2" fmla="*/ 630073 w 630201"/>
                  <a:gd name="connsiteY2" fmla="*/ 208122 h 334393"/>
                  <a:gd name="connsiteX3" fmla="*/ 309958 w 630201"/>
                  <a:gd name="connsiteY3" fmla="*/ 324804 h 334393"/>
                  <a:gd name="connsiteX4" fmla="*/ 3 w 630201"/>
                  <a:gd name="connsiteY4" fmla="*/ 208122 h 334393"/>
                  <a:gd name="connsiteX0" fmla="*/ 0 w 630070"/>
                  <a:gd name="connsiteY0" fmla="*/ 238602 h 355284"/>
                  <a:gd name="connsiteX1" fmla="*/ 309955 w 630070"/>
                  <a:gd name="connsiteY1" fmla="*/ 0 h 355284"/>
                  <a:gd name="connsiteX2" fmla="*/ 630070 w 630070"/>
                  <a:gd name="connsiteY2" fmla="*/ 238602 h 355284"/>
                  <a:gd name="connsiteX3" fmla="*/ 309955 w 630070"/>
                  <a:gd name="connsiteY3" fmla="*/ 355284 h 355284"/>
                  <a:gd name="connsiteX4" fmla="*/ 0 w 630070"/>
                  <a:gd name="connsiteY4" fmla="*/ 238602 h 355284"/>
                  <a:gd name="connsiteX0" fmla="*/ 0 w 630070"/>
                  <a:gd name="connsiteY0" fmla="*/ 238602 h 355408"/>
                  <a:gd name="connsiteX1" fmla="*/ 309955 w 630070"/>
                  <a:gd name="connsiteY1" fmla="*/ 0 h 355408"/>
                  <a:gd name="connsiteX2" fmla="*/ 630070 w 630070"/>
                  <a:gd name="connsiteY2" fmla="*/ 238602 h 355408"/>
                  <a:gd name="connsiteX3" fmla="*/ 309955 w 630070"/>
                  <a:gd name="connsiteY3" fmla="*/ 355284 h 355408"/>
                  <a:gd name="connsiteX4" fmla="*/ 0 w 630070"/>
                  <a:gd name="connsiteY4" fmla="*/ 238602 h 355408"/>
                  <a:gd name="connsiteX0" fmla="*/ 0 w 630070"/>
                  <a:gd name="connsiteY0" fmla="*/ 238602 h 355408"/>
                  <a:gd name="connsiteX1" fmla="*/ 309955 w 630070"/>
                  <a:gd name="connsiteY1" fmla="*/ 0 h 355408"/>
                  <a:gd name="connsiteX2" fmla="*/ 630070 w 630070"/>
                  <a:gd name="connsiteY2" fmla="*/ 238602 h 355408"/>
                  <a:gd name="connsiteX3" fmla="*/ 309955 w 630070"/>
                  <a:gd name="connsiteY3" fmla="*/ 355284 h 355408"/>
                  <a:gd name="connsiteX4" fmla="*/ 0 w 630070"/>
                  <a:gd name="connsiteY4" fmla="*/ 238602 h 355408"/>
                  <a:gd name="connsiteX0" fmla="*/ 0 w 630070"/>
                  <a:gd name="connsiteY0" fmla="*/ 238602 h 289244"/>
                  <a:gd name="connsiteX1" fmla="*/ 309955 w 630070"/>
                  <a:gd name="connsiteY1" fmla="*/ 0 h 289244"/>
                  <a:gd name="connsiteX2" fmla="*/ 630070 w 630070"/>
                  <a:gd name="connsiteY2" fmla="*/ 238602 h 289244"/>
                  <a:gd name="connsiteX3" fmla="*/ 309955 w 630070"/>
                  <a:gd name="connsiteY3" fmla="*/ 289244 h 289244"/>
                  <a:gd name="connsiteX4" fmla="*/ 0 w 630070"/>
                  <a:gd name="connsiteY4" fmla="*/ 238602 h 289244"/>
                  <a:gd name="connsiteX0" fmla="*/ 0 w 630070"/>
                  <a:gd name="connsiteY0" fmla="*/ 238602 h 317194"/>
                  <a:gd name="connsiteX1" fmla="*/ 309955 w 630070"/>
                  <a:gd name="connsiteY1" fmla="*/ 0 h 317194"/>
                  <a:gd name="connsiteX2" fmla="*/ 630070 w 630070"/>
                  <a:gd name="connsiteY2" fmla="*/ 238602 h 317194"/>
                  <a:gd name="connsiteX3" fmla="*/ 309955 w 630070"/>
                  <a:gd name="connsiteY3" fmla="*/ 289244 h 317194"/>
                  <a:gd name="connsiteX4" fmla="*/ 0 w 630070"/>
                  <a:gd name="connsiteY4" fmla="*/ 238602 h 317194"/>
                  <a:gd name="connsiteX0" fmla="*/ 0 w 630070"/>
                  <a:gd name="connsiteY0" fmla="*/ 238602 h 317194"/>
                  <a:gd name="connsiteX1" fmla="*/ 309955 w 630070"/>
                  <a:gd name="connsiteY1" fmla="*/ 0 h 317194"/>
                  <a:gd name="connsiteX2" fmla="*/ 630070 w 630070"/>
                  <a:gd name="connsiteY2" fmla="*/ 238602 h 317194"/>
                  <a:gd name="connsiteX3" fmla="*/ 309955 w 630070"/>
                  <a:gd name="connsiteY3" fmla="*/ 289244 h 317194"/>
                  <a:gd name="connsiteX4" fmla="*/ 0 w 630070"/>
                  <a:gd name="connsiteY4" fmla="*/ 238602 h 317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0" h="317194">
                    <a:moveTo>
                      <a:pt x="0" y="238602"/>
                    </a:moveTo>
                    <a:cubicBezTo>
                      <a:pt x="0" y="98955"/>
                      <a:pt x="135966" y="0"/>
                      <a:pt x="309955" y="0"/>
                    </a:cubicBezTo>
                    <a:cubicBezTo>
                      <a:pt x="483944" y="0"/>
                      <a:pt x="630070" y="98955"/>
                      <a:pt x="630070" y="238602"/>
                    </a:cubicBezTo>
                    <a:cubicBezTo>
                      <a:pt x="630070" y="378249"/>
                      <a:pt x="483944" y="289244"/>
                      <a:pt x="309955" y="289244"/>
                    </a:cubicBezTo>
                    <a:cubicBezTo>
                      <a:pt x="135966" y="289244"/>
                      <a:pt x="0" y="378249"/>
                      <a:pt x="0" y="238602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8" name="フリーフォーム 117"/>
              <p:cNvSpPr/>
              <p:nvPr/>
            </p:nvSpPr>
            <p:spPr>
              <a:xfrm>
                <a:off x="5541655" y="5187299"/>
                <a:ext cx="477702" cy="849233"/>
              </a:xfrm>
              <a:custGeom>
                <a:avLst/>
                <a:gdLst>
                  <a:gd name="connsiteX0" fmla="*/ 477520 w 477520"/>
                  <a:gd name="connsiteY0" fmla="*/ 472440 h 848360"/>
                  <a:gd name="connsiteX1" fmla="*/ 116840 w 477520"/>
                  <a:gd name="connsiteY1" fmla="*/ 0 h 848360"/>
                  <a:gd name="connsiteX2" fmla="*/ 0 w 477520"/>
                  <a:gd name="connsiteY2" fmla="*/ 71120 h 848360"/>
                  <a:gd name="connsiteX3" fmla="*/ 223520 w 477520"/>
                  <a:gd name="connsiteY3" fmla="*/ 848360 h 848360"/>
                  <a:gd name="connsiteX4" fmla="*/ 477520 w 477520"/>
                  <a:gd name="connsiteY4" fmla="*/ 472440 h 848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7520" h="848360">
                    <a:moveTo>
                      <a:pt x="477520" y="472440"/>
                    </a:moveTo>
                    <a:lnTo>
                      <a:pt x="116840" y="0"/>
                    </a:lnTo>
                    <a:lnTo>
                      <a:pt x="0" y="71120"/>
                    </a:lnTo>
                    <a:lnTo>
                      <a:pt x="223520" y="848360"/>
                    </a:lnTo>
                    <a:lnTo>
                      <a:pt x="477520" y="47244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cxnSp>
            <p:nvCxnSpPr>
              <p:cNvPr id="119" name="直線コネクタ 118"/>
              <p:cNvCxnSpPr>
                <a:stCxn id="114" idx="4"/>
              </p:cNvCxnSpPr>
              <p:nvPr/>
            </p:nvCxnSpPr>
            <p:spPr>
              <a:xfrm flipH="1">
                <a:off x="5222308" y="5527520"/>
                <a:ext cx="26392" cy="619781"/>
              </a:xfrm>
              <a:prstGeom prst="line">
                <a:avLst/>
              </a:prstGeom>
              <a:noFill/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20" name="直線コネクタ 119"/>
              <p:cNvCxnSpPr>
                <a:stCxn id="114" idx="7"/>
              </p:cNvCxnSpPr>
              <p:nvPr/>
            </p:nvCxnSpPr>
            <p:spPr>
              <a:xfrm flipH="1">
                <a:off x="6797931" y="5538070"/>
                <a:ext cx="15835" cy="609232"/>
              </a:xfrm>
              <a:prstGeom prst="line">
                <a:avLst/>
              </a:prstGeom>
              <a:noFill/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21" name="円/楕円 27"/>
              <p:cNvSpPr/>
              <p:nvPr/>
            </p:nvSpPr>
            <p:spPr>
              <a:xfrm>
                <a:off x="5541655" y="4464659"/>
                <a:ext cx="240171" cy="105495"/>
              </a:xfrm>
              <a:custGeom>
                <a:avLst/>
                <a:gdLst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760" h="90010">
                    <a:moveTo>
                      <a:pt x="0" y="45005"/>
                    </a:moveTo>
                    <a:cubicBezTo>
                      <a:pt x="0" y="31579"/>
                      <a:pt x="53448" y="0"/>
                      <a:pt x="119380" y="0"/>
                    </a:cubicBezTo>
                    <a:cubicBezTo>
                      <a:pt x="185312" y="0"/>
                      <a:pt x="238760" y="31579"/>
                      <a:pt x="238760" y="45005"/>
                    </a:cubicBezTo>
                    <a:cubicBezTo>
                      <a:pt x="238760" y="58431"/>
                      <a:pt x="185312" y="90010"/>
                      <a:pt x="119380" y="90010"/>
                    </a:cubicBezTo>
                    <a:cubicBezTo>
                      <a:pt x="53448" y="90010"/>
                      <a:pt x="0" y="58431"/>
                      <a:pt x="0" y="45005"/>
                    </a:cubicBezTo>
                    <a:close/>
                  </a:path>
                </a:pathLst>
              </a:cu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22" name="円/楕円 121"/>
              <p:cNvSpPr/>
              <p:nvPr/>
            </p:nvSpPr>
            <p:spPr>
              <a:xfrm>
                <a:off x="5628750" y="4477847"/>
                <a:ext cx="65980" cy="65933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23" name="円/楕円 27"/>
              <p:cNvSpPr/>
              <p:nvPr/>
            </p:nvSpPr>
            <p:spPr>
              <a:xfrm>
                <a:off x="6056306" y="4464659"/>
                <a:ext cx="240170" cy="105495"/>
              </a:xfrm>
              <a:custGeom>
                <a:avLst/>
                <a:gdLst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760" h="90010">
                    <a:moveTo>
                      <a:pt x="0" y="45005"/>
                    </a:moveTo>
                    <a:cubicBezTo>
                      <a:pt x="0" y="31579"/>
                      <a:pt x="53448" y="0"/>
                      <a:pt x="119380" y="0"/>
                    </a:cubicBezTo>
                    <a:cubicBezTo>
                      <a:pt x="185312" y="0"/>
                      <a:pt x="238760" y="31579"/>
                      <a:pt x="238760" y="45005"/>
                    </a:cubicBezTo>
                    <a:cubicBezTo>
                      <a:pt x="238760" y="58431"/>
                      <a:pt x="185312" y="90010"/>
                      <a:pt x="119380" y="90010"/>
                    </a:cubicBezTo>
                    <a:cubicBezTo>
                      <a:pt x="53448" y="90010"/>
                      <a:pt x="0" y="58431"/>
                      <a:pt x="0" y="45005"/>
                    </a:cubicBezTo>
                    <a:close/>
                  </a:path>
                </a:pathLst>
              </a:cu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24" name="円/楕円 123"/>
              <p:cNvSpPr/>
              <p:nvPr/>
            </p:nvSpPr>
            <p:spPr>
              <a:xfrm>
                <a:off x="6143400" y="4477847"/>
                <a:ext cx="65982" cy="65933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25" name="円/楕円 29"/>
              <p:cNvSpPr/>
              <p:nvPr/>
            </p:nvSpPr>
            <p:spPr>
              <a:xfrm>
                <a:off x="6019357" y="4353890"/>
                <a:ext cx="277119" cy="63297"/>
              </a:xfrm>
              <a:custGeom>
                <a:avLst/>
                <a:gdLst>
                  <a:gd name="connsiteX0" fmla="*/ 0 w 275590"/>
                  <a:gd name="connsiteY0" fmla="*/ 22860 h 45719"/>
                  <a:gd name="connsiteX1" fmla="*/ 137795 w 275590"/>
                  <a:gd name="connsiteY1" fmla="*/ 0 h 45719"/>
                  <a:gd name="connsiteX2" fmla="*/ 275590 w 275590"/>
                  <a:gd name="connsiteY2" fmla="*/ 22860 h 45719"/>
                  <a:gd name="connsiteX3" fmla="*/ 137795 w 275590"/>
                  <a:gd name="connsiteY3" fmla="*/ 45720 h 45719"/>
                  <a:gd name="connsiteX4" fmla="*/ 0 w 275590"/>
                  <a:gd name="connsiteY4" fmla="*/ 22860 h 45719"/>
                  <a:gd name="connsiteX0" fmla="*/ 374 w 275964"/>
                  <a:gd name="connsiteY0" fmla="*/ 59055 h 81915"/>
                  <a:gd name="connsiteX1" fmla="*/ 174364 w 275964"/>
                  <a:gd name="connsiteY1" fmla="*/ 0 h 81915"/>
                  <a:gd name="connsiteX2" fmla="*/ 275964 w 275964"/>
                  <a:gd name="connsiteY2" fmla="*/ 59055 h 81915"/>
                  <a:gd name="connsiteX3" fmla="*/ 138169 w 275964"/>
                  <a:gd name="connsiteY3" fmla="*/ 81915 h 81915"/>
                  <a:gd name="connsiteX4" fmla="*/ 374 w 275964"/>
                  <a:gd name="connsiteY4" fmla="*/ 59055 h 81915"/>
                  <a:gd name="connsiteX0" fmla="*/ 14 w 275604"/>
                  <a:gd name="connsiteY0" fmla="*/ 59055 h 61212"/>
                  <a:gd name="connsiteX1" fmla="*/ 174004 w 275604"/>
                  <a:gd name="connsiteY1" fmla="*/ 0 h 61212"/>
                  <a:gd name="connsiteX2" fmla="*/ 275604 w 275604"/>
                  <a:gd name="connsiteY2" fmla="*/ 59055 h 61212"/>
                  <a:gd name="connsiteX3" fmla="*/ 166384 w 275604"/>
                  <a:gd name="connsiteY3" fmla="*/ 24765 h 61212"/>
                  <a:gd name="connsiteX4" fmla="*/ 14 w 275604"/>
                  <a:gd name="connsiteY4" fmla="*/ 59055 h 6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604" h="61212">
                    <a:moveTo>
                      <a:pt x="14" y="59055"/>
                    </a:moveTo>
                    <a:cubicBezTo>
                      <a:pt x="1284" y="54928"/>
                      <a:pt x="97902" y="0"/>
                      <a:pt x="174004" y="0"/>
                    </a:cubicBezTo>
                    <a:cubicBezTo>
                      <a:pt x="250106" y="0"/>
                      <a:pt x="275604" y="46430"/>
                      <a:pt x="275604" y="59055"/>
                    </a:cubicBezTo>
                    <a:cubicBezTo>
                      <a:pt x="275604" y="71680"/>
                      <a:pt x="242486" y="24765"/>
                      <a:pt x="166384" y="24765"/>
                    </a:cubicBezTo>
                    <a:cubicBezTo>
                      <a:pt x="90282" y="24765"/>
                      <a:pt x="-1256" y="63182"/>
                      <a:pt x="14" y="59055"/>
                    </a:cubicBezTo>
                    <a:close/>
                  </a:path>
                </a:pathLst>
              </a:custGeom>
              <a:solidFill>
                <a:srgbClr val="48364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26" name="円/楕円 29"/>
              <p:cNvSpPr/>
              <p:nvPr/>
            </p:nvSpPr>
            <p:spPr>
              <a:xfrm flipH="1">
                <a:off x="5536376" y="4353890"/>
                <a:ext cx="274480" cy="63297"/>
              </a:xfrm>
              <a:custGeom>
                <a:avLst/>
                <a:gdLst>
                  <a:gd name="connsiteX0" fmla="*/ 0 w 275590"/>
                  <a:gd name="connsiteY0" fmla="*/ 22860 h 45719"/>
                  <a:gd name="connsiteX1" fmla="*/ 137795 w 275590"/>
                  <a:gd name="connsiteY1" fmla="*/ 0 h 45719"/>
                  <a:gd name="connsiteX2" fmla="*/ 275590 w 275590"/>
                  <a:gd name="connsiteY2" fmla="*/ 22860 h 45719"/>
                  <a:gd name="connsiteX3" fmla="*/ 137795 w 275590"/>
                  <a:gd name="connsiteY3" fmla="*/ 45720 h 45719"/>
                  <a:gd name="connsiteX4" fmla="*/ 0 w 275590"/>
                  <a:gd name="connsiteY4" fmla="*/ 22860 h 45719"/>
                  <a:gd name="connsiteX0" fmla="*/ 374 w 275964"/>
                  <a:gd name="connsiteY0" fmla="*/ 59055 h 81915"/>
                  <a:gd name="connsiteX1" fmla="*/ 174364 w 275964"/>
                  <a:gd name="connsiteY1" fmla="*/ 0 h 81915"/>
                  <a:gd name="connsiteX2" fmla="*/ 275964 w 275964"/>
                  <a:gd name="connsiteY2" fmla="*/ 59055 h 81915"/>
                  <a:gd name="connsiteX3" fmla="*/ 138169 w 275964"/>
                  <a:gd name="connsiteY3" fmla="*/ 81915 h 81915"/>
                  <a:gd name="connsiteX4" fmla="*/ 374 w 275964"/>
                  <a:gd name="connsiteY4" fmla="*/ 59055 h 81915"/>
                  <a:gd name="connsiteX0" fmla="*/ 14 w 275604"/>
                  <a:gd name="connsiteY0" fmla="*/ 59055 h 61212"/>
                  <a:gd name="connsiteX1" fmla="*/ 174004 w 275604"/>
                  <a:gd name="connsiteY1" fmla="*/ 0 h 61212"/>
                  <a:gd name="connsiteX2" fmla="*/ 275604 w 275604"/>
                  <a:gd name="connsiteY2" fmla="*/ 59055 h 61212"/>
                  <a:gd name="connsiteX3" fmla="*/ 166384 w 275604"/>
                  <a:gd name="connsiteY3" fmla="*/ 24765 h 61212"/>
                  <a:gd name="connsiteX4" fmla="*/ 14 w 275604"/>
                  <a:gd name="connsiteY4" fmla="*/ 59055 h 6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604" h="61212">
                    <a:moveTo>
                      <a:pt x="14" y="59055"/>
                    </a:moveTo>
                    <a:cubicBezTo>
                      <a:pt x="1284" y="54928"/>
                      <a:pt x="97902" y="0"/>
                      <a:pt x="174004" y="0"/>
                    </a:cubicBezTo>
                    <a:cubicBezTo>
                      <a:pt x="250106" y="0"/>
                      <a:pt x="275604" y="46430"/>
                      <a:pt x="275604" y="59055"/>
                    </a:cubicBezTo>
                    <a:cubicBezTo>
                      <a:pt x="275604" y="71680"/>
                      <a:pt x="242486" y="24765"/>
                      <a:pt x="166384" y="24765"/>
                    </a:cubicBezTo>
                    <a:cubicBezTo>
                      <a:pt x="90282" y="24765"/>
                      <a:pt x="-1256" y="63182"/>
                      <a:pt x="14" y="59055"/>
                    </a:cubicBezTo>
                    <a:close/>
                  </a:path>
                </a:pathLst>
              </a:custGeom>
              <a:solidFill>
                <a:srgbClr val="48364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27" name="フリーフォーム 126"/>
              <p:cNvSpPr/>
              <p:nvPr/>
            </p:nvSpPr>
            <p:spPr>
              <a:xfrm>
                <a:off x="5797661" y="4733671"/>
                <a:ext cx="197942" cy="113408"/>
              </a:xfrm>
              <a:custGeom>
                <a:avLst/>
                <a:gdLst>
                  <a:gd name="connsiteX0" fmla="*/ 23308 w 196713"/>
                  <a:gd name="connsiteY0" fmla="*/ 89 h 113322"/>
                  <a:gd name="connsiteX1" fmla="*/ 8068 w 196713"/>
                  <a:gd name="connsiteY1" fmla="*/ 93434 h 113322"/>
                  <a:gd name="connsiteX2" fmla="*/ 166183 w 196713"/>
                  <a:gd name="connsiteY2" fmla="*/ 110579 h 113322"/>
                  <a:gd name="connsiteX3" fmla="*/ 196663 w 196713"/>
                  <a:gd name="connsiteY3" fmla="*/ 53429 h 113322"/>
                  <a:gd name="connsiteX4" fmla="*/ 168088 w 196713"/>
                  <a:gd name="connsiteY4" fmla="*/ 82004 h 113322"/>
                  <a:gd name="connsiteX5" fmla="*/ 25213 w 196713"/>
                  <a:gd name="connsiteY5" fmla="*/ 76289 h 113322"/>
                  <a:gd name="connsiteX6" fmla="*/ 23308 w 196713"/>
                  <a:gd name="connsiteY6" fmla="*/ 89 h 113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6713" h="113322">
                    <a:moveTo>
                      <a:pt x="23308" y="89"/>
                    </a:moveTo>
                    <a:cubicBezTo>
                      <a:pt x="20451" y="2946"/>
                      <a:pt x="-15744" y="75019"/>
                      <a:pt x="8068" y="93434"/>
                    </a:cubicBezTo>
                    <a:cubicBezTo>
                      <a:pt x="31880" y="111849"/>
                      <a:pt x="134751" y="117246"/>
                      <a:pt x="166183" y="110579"/>
                    </a:cubicBezTo>
                    <a:cubicBezTo>
                      <a:pt x="197615" y="103912"/>
                      <a:pt x="196346" y="58191"/>
                      <a:pt x="196663" y="53429"/>
                    </a:cubicBezTo>
                    <a:cubicBezTo>
                      <a:pt x="196980" y="48667"/>
                      <a:pt x="196663" y="78194"/>
                      <a:pt x="168088" y="82004"/>
                    </a:cubicBezTo>
                    <a:cubicBezTo>
                      <a:pt x="139513" y="85814"/>
                      <a:pt x="49343" y="89307"/>
                      <a:pt x="25213" y="76289"/>
                    </a:cubicBezTo>
                    <a:cubicBezTo>
                      <a:pt x="1083" y="63272"/>
                      <a:pt x="26165" y="-2768"/>
                      <a:pt x="23308" y="89"/>
                    </a:cubicBezTo>
                    <a:close/>
                  </a:path>
                </a:pathLst>
              </a:custGeom>
              <a:solidFill>
                <a:srgbClr val="7C5E7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28" name="フリーフォーム 127"/>
              <p:cNvSpPr/>
              <p:nvPr/>
            </p:nvSpPr>
            <p:spPr>
              <a:xfrm>
                <a:off x="5802940" y="4936749"/>
                <a:ext cx="269202" cy="68572"/>
              </a:xfrm>
              <a:custGeom>
                <a:avLst/>
                <a:gdLst>
                  <a:gd name="connsiteX0" fmla="*/ 157 w 248333"/>
                  <a:gd name="connsiteY0" fmla="*/ 47881 h 76456"/>
                  <a:gd name="connsiteX1" fmla="*/ 120172 w 248333"/>
                  <a:gd name="connsiteY1" fmla="*/ 76456 h 76456"/>
                  <a:gd name="connsiteX2" fmla="*/ 247807 w 248333"/>
                  <a:gd name="connsiteY2" fmla="*/ 47881 h 76456"/>
                  <a:gd name="connsiteX3" fmla="*/ 163987 w 248333"/>
                  <a:gd name="connsiteY3" fmla="*/ 4066 h 76456"/>
                  <a:gd name="connsiteX4" fmla="*/ 125887 w 248333"/>
                  <a:gd name="connsiteY4" fmla="*/ 25021 h 76456"/>
                  <a:gd name="connsiteX5" fmla="*/ 95407 w 248333"/>
                  <a:gd name="connsiteY5" fmla="*/ 256 h 76456"/>
                  <a:gd name="connsiteX6" fmla="*/ 157 w 248333"/>
                  <a:gd name="connsiteY6" fmla="*/ 47881 h 76456"/>
                  <a:gd name="connsiteX0" fmla="*/ 123 w 274969"/>
                  <a:gd name="connsiteY0" fmla="*/ 36295 h 76436"/>
                  <a:gd name="connsiteX1" fmla="*/ 146808 w 274969"/>
                  <a:gd name="connsiteY1" fmla="*/ 76300 h 76436"/>
                  <a:gd name="connsiteX2" fmla="*/ 274443 w 274969"/>
                  <a:gd name="connsiteY2" fmla="*/ 47725 h 76436"/>
                  <a:gd name="connsiteX3" fmla="*/ 190623 w 274969"/>
                  <a:gd name="connsiteY3" fmla="*/ 3910 h 76436"/>
                  <a:gd name="connsiteX4" fmla="*/ 152523 w 274969"/>
                  <a:gd name="connsiteY4" fmla="*/ 24865 h 76436"/>
                  <a:gd name="connsiteX5" fmla="*/ 122043 w 274969"/>
                  <a:gd name="connsiteY5" fmla="*/ 100 h 76436"/>
                  <a:gd name="connsiteX6" fmla="*/ 123 w 274969"/>
                  <a:gd name="connsiteY6" fmla="*/ 36295 h 76436"/>
                  <a:gd name="connsiteX0" fmla="*/ 253 w 275099"/>
                  <a:gd name="connsiteY0" fmla="*/ 32775 h 72916"/>
                  <a:gd name="connsiteX1" fmla="*/ 146938 w 275099"/>
                  <a:gd name="connsiteY1" fmla="*/ 72780 h 72916"/>
                  <a:gd name="connsiteX2" fmla="*/ 274573 w 275099"/>
                  <a:gd name="connsiteY2" fmla="*/ 44205 h 72916"/>
                  <a:gd name="connsiteX3" fmla="*/ 190753 w 275099"/>
                  <a:gd name="connsiteY3" fmla="*/ 390 h 72916"/>
                  <a:gd name="connsiteX4" fmla="*/ 152653 w 275099"/>
                  <a:gd name="connsiteY4" fmla="*/ 21345 h 72916"/>
                  <a:gd name="connsiteX5" fmla="*/ 112648 w 275099"/>
                  <a:gd name="connsiteY5" fmla="*/ 2295 h 72916"/>
                  <a:gd name="connsiteX6" fmla="*/ 253 w 275099"/>
                  <a:gd name="connsiteY6" fmla="*/ 32775 h 72916"/>
                  <a:gd name="connsiteX0" fmla="*/ 271 w 267497"/>
                  <a:gd name="connsiteY0" fmla="*/ 38490 h 72817"/>
                  <a:gd name="connsiteX1" fmla="*/ 139336 w 267497"/>
                  <a:gd name="connsiteY1" fmla="*/ 72780 h 72817"/>
                  <a:gd name="connsiteX2" fmla="*/ 266971 w 267497"/>
                  <a:gd name="connsiteY2" fmla="*/ 44205 h 72817"/>
                  <a:gd name="connsiteX3" fmla="*/ 183151 w 267497"/>
                  <a:gd name="connsiteY3" fmla="*/ 390 h 72817"/>
                  <a:gd name="connsiteX4" fmla="*/ 145051 w 267497"/>
                  <a:gd name="connsiteY4" fmla="*/ 21345 h 72817"/>
                  <a:gd name="connsiteX5" fmla="*/ 105046 w 267497"/>
                  <a:gd name="connsiteY5" fmla="*/ 2295 h 72817"/>
                  <a:gd name="connsiteX6" fmla="*/ 271 w 267497"/>
                  <a:gd name="connsiteY6" fmla="*/ 38490 h 72817"/>
                  <a:gd name="connsiteX0" fmla="*/ 385 w 267611"/>
                  <a:gd name="connsiteY0" fmla="*/ 38490 h 72817"/>
                  <a:gd name="connsiteX1" fmla="*/ 139450 w 267611"/>
                  <a:gd name="connsiteY1" fmla="*/ 72780 h 72817"/>
                  <a:gd name="connsiteX2" fmla="*/ 267085 w 267611"/>
                  <a:gd name="connsiteY2" fmla="*/ 44205 h 72817"/>
                  <a:gd name="connsiteX3" fmla="*/ 183265 w 267611"/>
                  <a:gd name="connsiteY3" fmla="*/ 390 h 72817"/>
                  <a:gd name="connsiteX4" fmla="*/ 145165 w 267611"/>
                  <a:gd name="connsiteY4" fmla="*/ 21345 h 72817"/>
                  <a:gd name="connsiteX5" fmla="*/ 99445 w 267611"/>
                  <a:gd name="connsiteY5" fmla="*/ 390 h 72817"/>
                  <a:gd name="connsiteX6" fmla="*/ 385 w 267611"/>
                  <a:gd name="connsiteY6" fmla="*/ 38490 h 72817"/>
                  <a:gd name="connsiteX0" fmla="*/ 382 w 267614"/>
                  <a:gd name="connsiteY0" fmla="*/ 38490 h 72817"/>
                  <a:gd name="connsiteX1" fmla="*/ 139447 w 267614"/>
                  <a:gd name="connsiteY1" fmla="*/ 72780 h 72817"/>
                  <a:gd name="connsiteX2" fmla="*/ 267082 w 267614"/>
                  <a:gd name="connsiteY2" fmla="*/ 44205 h 72817"/>
                  <a:gd name="connsiteX3" fmla="*/ 183262 w 267614"/>
                  <a:gd name="connsiteY3" fmla="*/ 390 h 72817"/>
                  <a:gd name="connsiteX4" fmla="*/ 139447 w 267614"/>
                  <a:gd name="connsiteY4" fmla="*/ 21345 h 72817"/>
                  <a:gd name="connsiteX5" fmla="*/ 99442 w 267614"/>
                  <a:gd name="connsiteY5" fmla="*/ 390 h 72817"/>
                  <a:gd name="connsiteX6" fmla="*/ 382 w 267614"/>
                  <a:gd name="connsiteY6" fmla="*/ 38490 h 72817"/>
                  <a:gd name="connsiteX0" fmla="*/ 382 w 267614"/>
                  <a:gd name="connsiteY0" fmla="*/ 38344 h 72634"/>
                  <a:gd name="connsiteX1" fmla="*/ 139447 w 267614"/>
                  <a:gd name="connsiteY1" fmla="*/ 72634 h 72634"/>
                  <a:gd name="connsiteX2" fmla="*/ 267082 w 267614"/>
                  <a:gd name="connsiteY2" fmla="*/ 38344 h 72634"/>
                  <a:gd name="connsiteX3" fmla="*/ 183262 w 267614"/>
                  <a:gd name="connsiteY3" fmla="*/ 244 h 72634"/>
                  <a:gd name="connsiteX4" fmla="*/ 139447 w 267614"/>
                  <a:gd name="connsiteY4" fmla="*/ 21199 h 72634"/>
                  <a:gd name="connsiteX5" fmla="*/ 99442 w 267614"/>
                  <a:gd name="connsiteY5" fmla="*/ 244 h 72634"/>
                  <a:gd name="connsiteX6" fmla="*/ 382 w 267614"/>
                  <a:gd name="connsiteY6" fmla="*/ 38344 h 72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7614" h="72634">
                    <a:moveTo>
                      <a:pt x="382" y="38344"/>
                    </a:moveTo>
                    <a:cubicBezTo>
                      <a:pt x="7049" y="50409"/>
                      <a:pt x="94997" y="72634"/>
                      <a:pt x="139447" y="72634"/>
                    </a:cubicBezTo>
                    <a:cubicBezTo>
                      <a:pt x="183897" y="72634"/>
                      <a:pt x="259780" y="50409"/>
                      <a:pt x="267082" y="38344"/>
                    </a:cubicBezTo>
                    <a:cubicBezTo>
                      <a:pt x="274385" y="26279"/>
                      <a:pt x="204534" y="3101"/>
                      <a:pt x="183262" y="244"/>
                    </a:cubicBezTo>
                    <a:cubicBezTo>
                      <a:pt x="161990" y="-2613"/>
                      <a:pt x="150877" y="21834"/>
                      <a:pt x="139447" y="21199"/>
                    </a:cubicBezTo>
                    <a:cubicBezTo>
                      <a:pt x="128017" y="20564"/>
                      <a:pt x="122619" y="-2613"/>
                      <a:pt x="99442" y="244"/>
                    </a:cubicBezTo>
                    <a:cubicBezTo>
                      <a:pt x="76265" y="3101"/>
                      <a:pt x="-6285" y="26279"/>
                      <a:pt x="382" y="38344"/>
                    </a:cubicBezTo>
                    <a:close/>
                  </a:path>
                </a:pathLst>
              </a:custGeom>
              <a:solidFill>
                <a:srgbClr val="4836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29" name="フリーフォーム 128"/>
              <p:cNvSpPr/>
              <p:nvPr/>
            </p:nvSpPr>
            <p:spPr>
              <a:xfrm>
                <a:off x="5586522" y="5176749"/>
                <a:ext cx="804966" cy="970552"/>
              </a:xfrm>
              <a:custGeom>
                <a:avLst/>
                <a:gdLst>
                  <a:gd name="connsiteX0" fmla="*/ 802640 w 802640"/>
                  <a:gd name="connsiteY0" fmla="*/ 50800 h 970280"/>
                  <a:gd name="connsiteX1" fmla="*/ 721360 w 802640"/>
                  <a:gd name="connsiteY1" fmla="*/ 0 h 970280"/>
                  <a:gd name="connsiteX2" fmla="*/ 0 w 802640"/>
                  <a:gd name="connsiteY2" fmla="*/ 970280 h 970280"/>
                  <a:gd name="connsiteX3" fmla="*/ 777240 w 802640"/>
                  <a:gd name="connsiteY3" fmla="*/ 970280 h 970280"/>
                  <a:gd name="connsiteX4" fmla="*/ 802640 w 802640"/>
                  <a:gd name="connsiteY4" fmla="*/ 50800 h 970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2640" h="970280">
                    <a:moveTo>
                      <a:pt x="802640" y="50800"/>
                    </a:moveTo>
                    <a:lnTo>
                      <a:pt x="721360" y="0"/>
                    </a:lnTo>
                    <a:lnTo>
                      <a:pt x="0" y="970280"/>
                    </a:lnTo>
                    <a:lnTo>
                      <a:pt x="777240" y="970280"/>
                    </a:lnTo>
                    <a:lnTo>
                      <a:pt x="802640" y="5080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30" name="フリーフォーム 129"/>
              <p:cNvSpPr/>
              <p:nvPr/>
            </p:nvSpPr>
            <p:spPr>
              <a:xfrm>
                <a:off x="6161876" y="5197848"/>
                <a:ext cx="467144" cy="949453"/>
              </a:xfrm>
              <a:custGeom>
                <a:avLst/>
                <a:gdLst>
                  <a:gd name="connsiteX0" fmla="*/ 802640 w 802640"/>
                  <a:gd name="connsiteY0" fmla="*/ 50800 h 970280"/>
                  <a:gd name="connsiteX1" fmla="*/ 721360 w 802640"/>
                  <a:gd name="connsiteY1" fmla="*/ 0 h 970280"/>
                  <a:gd name="connsiteX2" fmla="*/ 0 w 802640"/>
                  <a:gd name="connsiteY2" fmla="*/ 970280 h 970280"/>
                  <a:gd name="connsiteX3" fmla="*/ 777240 w 802640"/>
                  <a:gd name="connsiteY3" fmla="*/ 970280 h 970280"/>
                  <a:gd name="connsiteX4" fmla="*/ 802640 w 802640"/>
                  <a:gd name="connsiteY4" fmla="*/ 50800 h 970280"/>
                  <a:gd name="connsiteX0" fmla="*/ 965200 w 965200"/>
                  <a:gd name="connsiteY0" fmla="*/ 147320 h 970280"/>
                  <a:gd name="connsiteX1" fmla="*/ 721360 w 965200"/>
                  <a:gd name="connsiteY1" fmla="*/ 0 h 970280"/>
                  <a:gd name="connsiteX2" fmla="*/ 0 w 965200"/>
                  <a:gd name="connsiteY2" fmla="*/ 970280 h 970280"/>
                  <a:gd name="connsiteX3" fmla="*/ 777240 w 965200"/>
                  <a:gd name="connsiteY3" fmla="*/ 970280 h 970280"/>
                  <a:gd name="connsiteX4" fmla="*/ 965200 w 965200"/>
                  <a:gd name="connsiteY4" fmla="*/ 147320 h 970280"/>
                  <a:gd name="connsiteX0" fmla="*/ 965200 w 965200"/>
                  <a:gd name="connsiteY0" fmla="*/ 127000 h 949960"/>
                  <a:gd name="connsiteX1" fmla="*/ 731520 w 965200"/>
                  <a:gd name="connsiteY1" fmla="*/ 0 h 949960"/>
                  <a:gd name="connsiteX2" fmla="*/ 0 w 965200"/>
                  <a:gd name="connsiteY2" fmla="*/ 949960 h 949960"/>
                  <a:gd name="connsiteX3" fmla="*/ 777240 w 965200"/>
                  <a:gd name="connsiteY3" fmla="*/ 949960 h 949960"/>
                  <a:gd name="connsiteX4" fmla="*/ 965200 w 965200"/>
                  <a:gd name="connsiteY4" fmla="*/ 127000 h 949960"/>
                  <a:gd name="connsiteX0" fmla="*/ 467360 w 467360"/>
                  <a:gd name="connsiteY0" fmla="*/ 127000 h 949960"/>
                  <a:gd name="connsiteX1" fmla="*/ 233680 w 467360"/>
                  <a:gd name="connsiteY1" fmla="*/ 0 h 949960"/>
                  <a:gd name="connsiteX2" fmla="*/ 0 w 467360"/>
                  <a:gd name="connsiteY2" fmla="*/ 944880 h 949960"/>
                  <a:gd name="connsiteX3" fmla="*/ 279400 w 467360"/>
                  <a:gd name="connsiteY3" fmla="*/ 949960 h 949960"/>
                  <a:gd name="connsiteX4" fmla="*/ 467360 w 467360"/>
                  <a:gd name="connsiteY4" fmla="*/ 127000 h 949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7360" h="949960">
                    <a:moveTo>
                      <a:pt x="467360" y="127000"/>
                    </a:moveTo>
                    <a:lnTo>
                      <a:pt x="233680" y="0"/>
                    </a:lnTo>
                    <a:lnTo>
                      <a:pt x="0" y="944880"/>
                    </a:lnTo>
                    <a:lnTo>
                      <a:pt x="279400" y="949960"/>
                    </a:lnTo>
                    <a:lnTo>
                      <a:pt x="467360" y="127000"/>
                    </a:lnTo>
                    <a:close/>
                  </a:path>
                </a:pathLst>
              </a:custGeom>
              <a:solidFill>
                <a:srgbClr val="7C5E7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31" name="フリーフォーム 130"/>
              <p:cNvSpPr/>
              <p:nvPr/>
            </p:nvSpPr>
            <p:spPr>
              <a:xfrm flipH="1">
                <a:off x="5312042" y="5197848"/>
                <a:ext cx="498815" cy="949453"/>
              </a:xfrm>
              <a:custGeom>
                <a:avLst/>
                <a:gdLst>
                  <a:gd name="connsiteX0" fmla="*/ 802640 w 802640"/>
                  <a:gd name="connsiteY0" fmla="*/ 50800 h 970280"/>
                  <a:gd name="connsiteX1" fmla="*/ 721360 w 802640"/>
                  <a:gd name="connsiteY1" fmla="*/ 0 h 970280"/>
                  <a:gd name="connsiteX2" fmla="*/ 0 w 802640"/>
                  <a:gd name="connsiteY2" fmla="*/ 970280 h 970280"/>
                  <a:gd name="connsiteX3" fmla="*/ 777240 w 802640"/>
                  <a:gd name="connsiteY3" fmla="*/ 970280 h 970280"/>
                  <a:gd name="connsiteX4" fmla="*/ 802640 w 802640"/>
                  <a:gd name="connsiteY4" fmla="*/ 50800 h 970280"/>
                  <a:gd name="connsiteX0" fmla="*/ 965200 w 965200"/>
                  <a:gd name="connsiteY0" fmla="*/ 147320 h 970280"/>
                  <a:gd name="connsiteX1" fmla="*/ 721360 w 965200"/>
                  <a:gd name="connsiteY1" fmla="*/ 0 h 970280"/>
                  <a:gd name="connsiteX2" fmla="*/ 0 w 965200"/>
                  <a:gd name="connsiteY2" fmla="*/ 970280 h 970280"/>
                  <a:gd name="connsiteX3" fmla="*/ 777240 w 965200"/>
                  <a:gd name="connsiteY3" fmla="*/ 970280 h 970280"/>
                  <a:gd name="connsiteX4" fmla="*/ 965200 w 965200"/>
                  <a:gd name="connsiteY4" fmla="*/ 147320 h 970280"/>
                  <a:gd name="connsiteX0" fmla="*/ 965200 w 965200"/>
                  <a:gd name="connsiteY0" fmla="*/ 127000 h 949960"/>
                  <a:gd name="connsiteX1" fmla="*/ 731520 w 965200"/>
                  <a:gd name="connsiteY1" fmla="*/ 0 h 949960"/>
                  <a:gd name="connsiteX2" fmla="*/ 0 w 965200"/>
                  <a:gd name="connsiteY2" fmla="*/ 949960 h 949960"/>
                  <a:gd name="connsiteX3" fmla="*/ 777240 w 965200"/>
                  <a:gd name="connsiteY3" fmla="*/ 949960 h 949960"/>
                  <a:gd name="connsiteX4" fmla="*/ 965200 w 965200"/>
                  <a:gd name="connsiteY4" fmla="*/ 127000 h 949960"/>
                  <a:gd name="connsiteX0" fmla="*/ 467360 w 467360"/>
                  <a:gd name="connsiteY0" fmla="*/ 127000 h 949960"/>
                  <a:gd name="connsiteX1" fmla="*/ 233680 w 467360"/>
                  <a:gd name="connsiteY1" fmla="*/ 0 h 949960"/>
                  <a:gd name="connsiteX2" fmla="*/ 0 w 467360"/>
                  <a:gd name="connsiteY2" fmla="*/ 944880 h 949960"/>
                  <a:gd name="connsiteX3" fmla="*/ 279400 w 467360"/>
                  <a:gd name="connsiteY3" fmla="*/ 949960 h 949960"/>
                  <a:gd name="connsiteX4" fmla="*/ 467360 w 467360"/>
                  <a:gd name="connsiteY4" fmla="*/ 127000 h 949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7360" h="949960">
                    <a:moveTo>
                      <a:pt x="467360" y="127000"/>
                    </a:moveTo>
                    <a:lnTo>
                      <a:pt x="233680" y="0"/>
                    </a:lnTo>
                    <a:lnTo>
                      <a:pt x="0" y="944880"/>
                    </a:lnTo>
                    <a:lnTo>
                      <a:pt x="279400" y="949960"/>
                    </a:lnTo>
                    <a:lnTo>
                      <a:pt x="467360" y="127000"/>
                    </a:lnTo>
                    <a:close/>
                  </a:path>
                </a:pathLst>
              </a:custGeom>
              <a:solidFill>
                <a:srgbClr val="7C5E7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sp>
          <p:nvSpPr>
            <p:cNvPr id="110" name="テキスト ボックス 109"/>
            <p:cNvSpPr txBox="1"/>
            <p:nvPr/>
          </p:nvSpPr>
          <p:spPr>
            <a:xfrm>
              <a:off x="4376397" y="2600450"/>
              <a:ext cx="1044619" cy="539738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b="1" dirty="0">
                  <a:ln w="38100">
                    <a:solidFill>
                      <a:schemeClr val="tx1"/>
                    </a:solidFill>
                  </a:ln>
                  <a:solidFill>
                    <a:srgbClr val="CC99FF"/>
                  </a:solidFill>
                  <a:latin typeface="Impact" panose="020B0806030902050204" pitchFamily="34" charset="0"/>
                  <a:ea typeface="HGP明朝E" panose="02020900000000000000" pitchFamily="18" charset="-128"/>
                </a:rPr>
                <a:t>5000</a:t>
              </a:r>
              <a:endParaRPr lang="ja-JP" altLang="en-US" b="1" dirty="0">
                <a:ln w="38100">
                  <a:solidFill>
                    <a:schemeClr val="tx1"/>
                  </a:solidFill>
                </a:ln>
                <a:solidFill>
                  <a:srgbClr val="CC99FF"/>
                </a:solidFill>
                <a:latin typeface="Impact" panose="020B0806030902050204" pitchFamily="34" charset="0"/>
                <a:ea typeface="HGP明朝E" panose="02020900000000000000" pitchFamily="18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54377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268133" y="4571007"/>
            <a:ext cx="6359433" cy="2554545"/>
          </a:xfrm>
          <a:prstGeom prst="rect">
            <a:avLst/>
          </a:prstGeom>
          <a:noFill/>
          <a:effectLst>
            <a:outerShdw blurRad="254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6000" b="1" spc="50" dirty="0" smtClean="0">
                <a:ln w="11430"/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108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五千円</a:t>
            </a:r>
            <a:endParaRPr kumimoji="1" lang="ja-JP" altLang="en-US" sz="16000" b="1" spc="50" dirty="0">
              <a:ln w="11430"/>
              <a:gradFill flip="none"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lin ang="108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1502444" y="6930582"/>
            <a:ext cx="3890809" cy="2308324"/>
          </a:xfrm>
          <a:prstGeom prst="rect">
            <a:avLst/>
          </a:prstGeom>
          <a:noFill/>
          <a:effectLst>
            <a:outerShdw blurRad="254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4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均一</a:t>
            </a:r>
            <a:endParaRPr kumimoji="1" lang="ja-JP" altLang="en-US" sz="144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84" name="グループ化 7193"/>
          <p:cNvGrpSpPr>
            <a:grpSpLocks/>
          </p:cNvGrpSpPr>
          <p:nvPr/>
        </p:nvGrpSpPr>
        <p:grpSpPr bwMode="auto">
          <a:xfrm>
            <a:off x="550742" y="882993"/>
            <a:ext cx="5744776" cy="2908551"/>
            <a:chOff x="-638176" y="2460750"/>
            <a:chExt cx="6199188" cy="3136900"/>
          </a:xfrm>
        </p:grpSpPr>
        <p:sp>
          <p:nvSpPr>
            <p:cNvPr id="85" name="正方形/長方形 84"/>
            <p:cNvSpPr/>
            <p:nvPr/>
          </p:nvSpPr>
          <p:spPr>
            <a:xfrm>
              <a:off x="-638176" y="2460750"/>
              <a:ext cx="6199188" cy="3136900"/>
            </a:xfrm>
            <a:prstGeom prst="rect">
              <a:avLst/>
            </a:prstGeom>
            <a:solidFill>
              <a:srgbClr val="F8F9CB"/>
            </a:solidFill>
            <a:ln w="76200">
              <a:solidFill>
                <a:srgbClr val="33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86" name="正方形/長方形 85"/>
            <p:cNvSpPr/>
            <p:nvPr/>
          </p:nvSpPr>
          <p:spPr>
            <a:xfrm>
              <a:off x="-484868" y="2600044"/>
              <a:ext cx="5917659" cy="2869456"/>
            </a:xfrm>
            <a:prstGeom prst="rect">
              <a:avLst/>
            </a:prstGeom>
            <a:solidFill>
              <a:srgbClr val="ECCE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87" name="フレーム 86"/>
            <p:cNvSpPr/>
            <p:nvPr/>
          </p:nvSpPr>
          <p:spPr>
            <a:xfrm>
              <a:off x="-484868" y="2600044"/>
              <a:ext cx="5906510" cy="2869456"/>
            </a:xfrm>
            <a:prstGeom prst="frame">
              <a:avLst>
                <a:gd name="adj1" fmla="val 9660"/>
              </a:avLst>
            </a:prstGeom>
            <a:pattFill prst="ltUpDiag">
              <a:fgClr>
                <a:srgbClr val="F8F9CB"/>
              </a:fgClr>
              <a:bgClr>
                <a:schemeClr val="accent2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8" name="円/楕円 87"/>
            <p:cNvSpPr/>
            <p:nvPr/>
          </p:nvSpPr>
          <p:spPr>
            <a:xfrm>
              <a:off x="1845402" y="3288157"/>
              <a:ext cx="1245969" cy="1788534"/>
            </a:xfrm>
            <a:prstGeom prst="ellipse">
              <a:avLst/>
            </a:prstGeom>
            <a:solidFill>
              <a:srgbClr val="F8F9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89" name="テキスト ボックス 88"/>
            <p:cNvSpPr txBox="1"/>
            <p:nvPr/>
          </p:nvSpPr>
          <p:spPr>
            <a:xfrm>
              <a:off x="-66322" y="3685522"/>
              <a:ext cx="1667716" cy="546101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ja-JP" altLang="en-US" b="1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五千円</a:t>
              </a:r>
            </a:p>
          </p:txBody>
        </p:sp>
        <p:grpSp>
          <p:nvGrpSpPr>
            <p:cNvPr id="90" name="グループ化 225"/>
            <p:cNvGrpSpPr>
              <a:grpSpLocks/>
            </p:cNvGrpSpPr>
            <p:nvPr/>
          </p:nvGrpSpPr>
          <p:grpSpPr bwMode="auto">
            <a:xfrm>
              <a:off x="1122677" y="4367866"/>
              <a:ext cx="616513" cy="616513"/>
              <a:chOff x="1262590" y="989665"/>
              <a:chExt cx="720080" cy="720080"/>
            </a:xfrm>
          </p:grpSpPr>
          <p:sp>
            <p:nvSpPr>
              <p:cNvPr id="117" name="円/楕円 116"/>
              <p:cNvSpPr/>
              <p:nvPr/>
            </p:nvSpPr>
            <p:spPr>
              <a:xfrm>
                <a:off x="1263509" y="991081"/>
                <a:ext cx="719502" cy="719104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grpSp>
            <p:nvGrpSpPr>
              <p:cNvPr id="118" name="グループ化 227"/>
              <p:cNvGrpSpPr>
                <a:grpSpLocks/>
              </p:cNvGrpSpPr>
              <p:nvPr/>
            </p:nvGrpSpPr>
            <p:grpSpPr bwMode="auto">
              <a:xfrm>
                <a:off x="1366157" y="1095237"/>
                <a:ext cx="512946" cy="508935"/>
                <a:chOff x="1376369" y="1118300"/>
                <a:chExt cx="495600" cy="491725"/>
              </a:xfrm>
            </p:grpSpPr>
            <p:sp>
              <p:nvSpPr>
                <p:cNvPr id="119" name="角丸四角形 118"/>
                <p:cNvSpPr/>
                <p:nvPr/>
              </p:nvSpPr>
              <p:spPr>
                <a:xfrm>
                  <a:off x="1377849" y="1118268"/>
                  <a:ext cx="223336" cy="22635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0" name="角丸四角形 119"/>
                <p:cNvSpPr/>
                <p:nvPr/>
              </p:nvSpPr>
              <p:spPr>
                <a:xfrm>
                  <a:off x="1648368" y="1118268"/>
                  <a:ext cx="223336" cy="22635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1" name="角丸四角形 120"/>
                <p:cNvSpPr/>
                <p:nvPr/>
              </p:nvSpPr>
              <p:spPr>
                <a:xfrm>
                  <a:off x="1377849" y="1385494"/>
                  <a:ext cx="223336" cy="22635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2" name="角丸四角形 121"/>
                <p:cNvSpPr/>
                <p:nvPr/>
              </p:nvSpPr>
              <p:spPr>
                <a:xfrm>
                  <a:off x="1648368" y="1385494"/>
                  <a:ext cx="223336" cy="22635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  <p:sp>
          <p:nvSpPr>
            <p:cNvPr id="91" name="テキスト ボックス 90"/>
            <p:cNvSpPr txBox="1"/>
            <p:nvPr/>
          </p:nvSpPr>
          <p:spPr>
            <a:xfrm>
              <a:off x="593236" y="2984783"/>
              <a:ext cx="1058882" cy="157162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AA000000A</a:t>
              </a:r>
              <a:endParaRPr lang="ja-JP" altLang="en-US" dirty="0">
                <a:ln w="158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92" name="テキスト ボックス 91"/>
            <p:cNvSpPr txBox="1"/>
            <p:nvPr/>
          </p:nvSpPr>
          <p:spPr>
            <a:xfrm>
              <a:off x="-66322" y="4356242"/>
              <a:ext cx="1058882" cy="157162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ja-JP" altLang="en-US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○</a:t>
              </a:r>
              <a:r>
                <a:rPr lang="en-US" altLang="ja-JP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×</a:t>
              </a:r>
              <a:r>
                <a:rPr lang="ja-JP" altLang="en-US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△□銀行</a:t>
              </a:r>
            </a:p>
          </p:txBody>
        </p:sp>
        <p:sp>
          <p:nvSpPr>
            <p:cNvPr id="93" name="テキスト ボックス 92"/>
            <p:cNvSpPr txBox="1"/>
            <p:nvPr/>
          </p:nvSpPr>
          <p:spPr>
            <a:xfrm>
              <a:off x="-503421" y="2600450"/>
              <a:ext cx="1044619" cy="539738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b="1" dirty="0">
                  <a:ln w="38100">
                    <a:solidFill>
                      <a:schemeClr val="tx1"/>
                    </a:solidFill>
                  </a:ln>
                  <a:solidFill>
                    <a:srgbClr val="CC99FF"/>
                  </a:solidFill>
                  <a:latin typeface="Impact" panose="020B0806030902050204" pitchFamily="34" charset="0"/>
                  <a:ea typeface="HGP明朝E" panose="02020900000000000000" pitchFamily="18" charset="-128"/>
                </a:rPr>
                <a:t>5000</a:t>
              </a:r>
              <a:endParaRPr lang="ja-JP" altLang="en-US" b="1" dirty="0">
                <a:ln w="38100">
                  <a:solidFill>
                    <a:schemeClr val="tx1"/>
                  </a:solidFill>
                </a:ln>
                <a:solidFill>
                  <a:srgbClr val="CC99FF"/>
                </a:solidFill>
                <a:latin typeface="Impact" panose="020B0806030902050204" pitchFamily="34" charset="0"/>
                <a:ea typeface="HGP明朝E" panose="02020900000000000000" pitchFamily="18" charset="-128"/>
              </a:endParaRPr>
            </a:p>
          </p:txBody>
        </p:sp>
        <p:grpSp>
          <p:nvGrpSpPr>
            <p:cNvPr id="94" name="グループ化 45"/>
            <p:cNvGrpSpPr>
              <a:grpSpLocks/>
            </p:cNvGrpSpPr>
            <p:nvPr/>
          </p:nvGrpSpPr>
          <p:grpSpPr bwMode="auto">
            <a:xfrm>
              <a:off x="2963522" y="2727325"/>
              <a:ext cx="2162175" cy="2730500"/>
              <a:chOff x="5008880" y="3561856"/>
              <a:chExt cx="2047240" cy="2584944"/>
            </a:xfrm>
          </p:grpSpPr>
          <p:sp>
            <p:nvSpPr>
              <p:cNvPr id="96" name="円/楕円 32"/>
              <p:cNvSpPr/>
              <p:nvPr/>
            </p:nvSpPr>
            <p:spPr>
              <a:xfrm rot="5400000">
                <a:off x="5406146" y="3550271"/>
                <a:ext cx="1163080" cy="1530756"/>
              </a:xfrm>
              <a:custGeom>
                <a:avLst/>
                <a:gdLst>
                  <a:gd name="connsiteX0" fmla="*/ 0 w 1164167"/>
                  <a:gd name="connsiteY0" fmla="*/ 765085 h 1530170"/>
                  <a:gd name="connsiteX1" fmla="*/ 582084 w 1164167"/>
                  <a:gd name="connsiteY1" fmla="*/ 0 h 1530170"/>
                  <a:gd name="connsiteX2" fmla="*/ 1164168 w 1164167"/>
                  <a:gd name="connsiteY2" fmla="*/ 765085 h 1530170"/>
                  <a:gd name="connsiteX3" fmla="*/ 582084 w 1164167"/>
                  <a:gd name="connsiteY3" fmla="*/ 1530170 h 1530170"/>
                  <a:gd name="connsiteX4" fmla="*/ 0 w 1164167"/>
                  <a:gd name="connsiteY4" fmla="*/ 765085 h 1530170"/>
                  <a:gd name="connsiteX0" fmla="*/ 0 w 1164168"/>
                  <a:gd name="connsiteY0" fmla="*/ 765085 h 1530170"/>
                  <a:gd name="connsiteX1" fmla="*/ 582084 w 1164168"/>
                  <a:gd name="connsiteY1" fmla="*/ 0 h 1530170"/>
                  <a:gd name="connsiteX2" fmla="*/ 1164168 w 1164168"/>
                  <a:gd name="connsiteY2" fmla="*/ 765085 h 1530170"/>
                  <a:gd name="connsiteX3" fmla="*/ 582084 w 1164168"/>
                  <a:gd name="connsiteY3" fmla="*/ 1530170 h 1530170"/>
                  <a:gd name="connsiteX4" fmla="*/ 0 w 1164168"/>
                  <a:gd name="connsiteY4" fmla="*/ 765085 h 1530170"/>
                  <a:gd name="connsiteX0" fmla="*/ 0 w 1164168"/>
                  <a:gd name="connsiteY0" fmla="*/ 765085 h 1530170"/>
                  <a:gd name="connsiteX1" fmla="*/ 582084 w 1164168"/>
                  <a:gd name="connsiteY1" fmla="*/ 0 h 1530170"/>
                  <a:gd name="connsiteX2" fmla="*/ 1164168 w 1164168"/>
                  <a:gd name="connsiteY2" fmla="*/ 765085 h 1530170"/>
                  <a:gd name="connsiteX3" fmla="*/ 582084 w 1164168"/>
                  <a:gd name="connsiteY3" fmla="*/ 1530170 h 1530170"/>
                  <a:gd name="connsiteX4" fmla="*/ 0 w 1164168"/>
                  <a:gd name="connsiteY4" fmla="*/ 765085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168" h="1530170">
                    <a:moveTo>
                      <a:pt x="0" y="765085"/>
                    </a:moveTo>
                    <a:cubicBezTo>
                      <a:pt x="0" y="342540"/>
                      <a:pt x="311408" y="0"/>
                      <a:pt x="582084" y="0"/>
                    </a:cubicBezTo>
                    <a:cubicBezTo>
                      <a:pt x="852760" y="0"/>
                      <a:pt x="1164168" y="342540"/>
                      <a:pt x="1164168" y="765085"/>
                    </a:cubicBezTo>
                    <a:cubicBezTo>
                      <a:pt x="1164168" y="1187630"/>
                      <a:pt x="832437" y="1530170"/>
                      <a:pt x="582084" y="1530170"/>
                    </a:cubicBezTo>
                    <a:cubicBezTo>
                      <a:pt x="331731" y="1530170"/>
                      <a:pt x="0" y="1187630"/>
                      <a:pt x="0" y="765085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7" name="円/楕円 96"/>
              <p:cNvSpPr/>
              <p:nvPr/>
            </p:nvSpPr>
            <p:spPr>
              <a:xfrm rot="900000">
                <a:off x="6394128" y="4419825"/>
                <a:ext cx="269202" cy="361319"/>
              </a:xfrm>
              <a:prstGeom prst="ellipse">
                <a:avLst/>
              </a:pr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8" name="円/楕円 97"/>
              <p:cNvSpPr/>
              <p:nvPr/>
            </p:nvSpPr>
            <p:spPr>
              <a:xfrm rot="900000">
                <a:off x="6433716" y="4493671"/>
                <a:ext cx="160994" cy="210990"/>
              </a:xfrm>
              <a:prstGeom prst="ellipse">
                <a:avLst/>
              </a:prstGeom>
              <a:solidFill>
                <a:srgbClr val="7C5E7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99" name="フリーフォーム 98"/>
              <p:cNvSpPr/>
              <p:nvPr/>
            </p:nvSpPr>
            <p:spPr>
              <a:xfrm>
                <a:off x="5008529" y="5358729"/>
                <a:ext cx="2048046" cy="788573"/>
              </a:xfrm>
              <a:custGeom>
                <a:avLst/>
                <a:gdLst>
                  <a:gd name="connsiteX0" fmla="*/ 2047240 w 2047240"/>
                  <a:gd name="connsiteY0" fmla="*/ 787400 h 787400"/>
                  <a:gd name="connsiteX1" fmla="*/ 0 w 2047240"/>
                  <a:gd name="connsiteY1" fmla="*/ 787400 h 787400"/>
                  <a:gd name="connsiteX2" fmla="*/ 45720 w 2047240"/>
                  <a:gd name="connsiteY2" fmla="*/ 457200 h 787400"/>
                  <a:gd name="connsiteX3" fmla="*/ 132080 w 2047240"/>
                  <a:gd name="connsiteY3" fmla="*/ 269240 h 787400"/>
                  <a:gd name="connsiteX4" fmla="*/ 238760 w 2047240"/>
                  <a:gd name="connsiteY4" fmla="*/ 167640 h 787400"/>
                  <a:gd name="connsiteX5" fmla="*/ 320040 w 2047240"/>
                  <a:gd name="connsiteY5" fmla="*/ 0 h 787400"/>
                  <a:gd name="connsiteX6" fmla="*/ 1600200 w 2047240"/>
                  <a:gd name="connsiteY6" fmla="*/ 0 h 787400"/>
                  <a:gd name="connsiteX7" fmla="*/ 1803400 w 2047240"/>
                  <a:gd name="connsiteY7" fmla="*/ 177800 h 787400"/>
                  <a:gd name="connsiteX8" fmla="*/ 1971040 w 2047240"/>
                  <a:gd name="connsiteY8" fmla="*/ 330200 h 787400"/>
                  <a:gd name="connsiteX9" fmla="*/ 2006600 w 2047240"/>
                  <a:gd name="connsiteY9" fmla="*/ 604520 h 787400"/>
                  <a:gd name="connsiteX10" fmla="*/ 2047240 w 2047240"/>
                  <a:gd name="connsiteY10" fmla="*/ 787400 h 787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47240" h="787400">
                    <a:moveTo>
                      <a:pt x="2047240" y="787400"/>
                    </a:moveTo>
                    <a:lnTo>
                      <a:pt x="0" y="787400"/>
                    </a:lnTo>
                    <a:lnTo>
                      <a:pt x="45720" y="457200"/>
                    </a:lnTo>
                    <a:lnTo>
                      <a:pt x="132080" y="269240"/>
                    </a:lnTo>
                    <a:lnTo>
                      <a:pt x="238760" y="167640"/>
                    </a:lnTo>
                    <a:lnTo>
                      <a:pt x="320040" y="0"/>
                    </a:lnTo>
                    <a:lnTo>
                      <a:pt x="1600200" y="0"/>
                    </a:lnTo>
                    <a:lnTo>
                      <a:pt x="1803400" y="177800"/>
                    </a:lnTo>
                    <a:lnTo>
                      <a:pt x="1971040" y="330200"/>
                    </a:lnTo>
                    <a:lnTo>
                      <a:pt x="2006600" y="604520"/>
                    </a:lnTo>
                    <a:lnTo>
                      <a:pt x="2047240" y="787400"/>
                    </a:lnTo>
                    <a:close/>
                  </a:path>
                </a:pathLst>
              </a:custGeom>
              <a:solidFill>
                <a:srgbClr val="7C5E7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0" name="角丸四角形 99"/>
              <p:cNvSpPr/>
              <p:nvPr/>
            </p:nvSpPr>
            <p:spPr>
              <a:xfrm>
                <a:off x="5673616" y="4960485"/>
                <a:ext cx="630778" cy="712090"/>
              </a:xfrm>
              <a:prstGeom prst="roundRect">
                <a:avLst/>
              </a:pr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1" name="円/楕円 100"/>
              <p:cNvSpPr/>
              <p:nvPr/>
            </p:nvSpPr>
            <p:spPr>
              <a:xfrm>
                <a:off x="5462478" y="3879163"/>
                <a:ext cx="1021385" cy="1350334"/>
              </a:xfrm>
              <a:prstGeom prst="ellipse">
                <a:avLst/>
              </a:pr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2" name="円/楕円 5"/>
              <p:cNvSpPr/>
              <p:nvPr/>
            </p:nvSpPr>
            <p:spPr>
              <a:xfrm>
                <a:off x="5589161" y="3562678"/>
                <a:ext cx="760100" cy="406155"/>
              </a:xfrm>
              <a:custGeom>
                <a:avLst/>
                <a:gdLst>
                  <a:gd name="connsiteX0" fmla="*/ 0 w 630070"/>
                  <a:gd name="connsiteY0" fmla="*/ 208122 h 416244"/>
                  <a:gd name="connsiteX1" fmla="*/ 315035 w 630070"/>
                  <a:gd name="connsiteY1" fmla="*/ 0 h 416244"/>
                  <a:gd name="connsiteX2" fmla="*/ 630070 w 630070"/>
                  <a:gd name="connsiteY2" fmla="*/ 208122 h 416244"/>
                  <a:gd name="connsiteX3" fmla="*/ 315035 w 630070"/>
                  <a:gd name="connsiteY3" fmla="*/ 416244 h 416244"/>
                  <a:gd name="connsiteX4" fmla="*/ 0 w 630070"/>
                  <a:gd name="connsiteY4" fmla="*/ 208122 h 416244"/>
                  <a:gd name="connsiteX0" fmla="*/ 3 w 630073"/>
                  <a:gd name="connsiteY0" fmla="*/ 208122 h 324804"/>
                  <a:gd name="connsiteX1" fmla="*/ 315038 w 630073"/>
                  <a:gd name="connsiteY1" fmla="*/ 0 h 324804"/>
                  <a:gd name="connsiteX2" fmla="*/ 630073 w 630073"/>
                  <a:gd name="connsiteY2" fmla="*/ 208122 h 324804"/>
                  <a:gd name="connsiteX3" fmla="*/ 309958 w 630073"/>
                  <a:gd name="connsiteY3" fmla="*/ 324804 h 324804"/>
                  <a:gd name="connsiteX4" fmla="*/ 3 w 630073"/>
                  <a:gd name="connsiteY4" fmla="*/ 208122 h 324804"/>
                  <a:gd name="connsiteX0" fmla="*/ 3 w 630073"/>
                  <a:gd name="connsiteY0" fmla="*/ 208122 h 330345"/>
                  <a:gd name="connsiteX1" fmla="*/ 315038 w 630073"/>
                  <a:gd name="connsiteY1" fmla="*/ 0 h 330345"/>
                  <a:gd name="connsiteX2" fmla="*/ 630073 w 630073"/>
                  <a:gd name="connsiteY2" fmla="*/ 208122 h 330345"/>
                  <a:gd name="connsiteX3" fmla="*/ 309958 w 630073"/>
                  <a:gd name="connsiteY3" fmla="*/ 324804 h 330345"/>
                  <a:gd name="connsiteX4" fmla="*/ 3 w 630073"/>
                  <a:gd name="connsiteY4" fmla="*/ 208122 h 330345"/>
                  <a:gd name="connsiteX0" fmla="*/ 3 w 630201"/>
                  <a:gd name="connsiteY0" fmla="*/ 208122 h 334393"/>
                  <a:gd name="connsiteX1" fmla="*/ 315038 w 630201"/>
                  <a:gd name="connsiteY1" fmla="*/ 0 h 334393"/>
                  <a:gd name="connsiteX2" fmla="*/ 630073 w 630201"/>
                  <a:gd name="connsiteY2" fmla="*/ 208122 h 334393"/>
                  <a:gd name="connsiteX3" fmla="*/ 309958 w 630201"/>
                  <a:gd name="connsiteY3" fmla="*/ 324804 h 334393"/>
                  <a:gd name="connsiteX4" fmla="*/ 3 w 630201"/>
                  <a:gd name="connsiteY4" fmla="*/ 208122 h 334393"/>
                  <a:gd name="connsiteX0" fmla="*/ 0 w 630070"/>
                  <a:gd name="connsiteY0" fmla="*/ 238602 h 355284"/>
                  <a:gd name="connsiteX1" fmla="*/ 309955 w 630070"/>
                  <a:gd name="connsiteY1" fmla="*/ 0 h 355284"/>
                  <a:gd name="connsiteX2" fmla="*/ 630070 w 630070"/>
                  <a:gd name="connsiteY2" fmla="*/ 238602 h 355284"/>
                  <a:gd name="connsiteX3" fmla="*/ 309955 w 630070"/>
                  <a:gd name="connsiteY3" fmla="*/ 355284 h 355284"/>
                  <a:gd name="connsiteX4" fmla="*/ 0 w 630070"/>
                  <a:gd name="connsiteY4" fmla="*/ 238602 h 355284"/>
                  <a:gd name="connsiteX0" fmla="*/ 0 w 630070"/>
                  <a:gd name="connsiteY0" fmla="*/ 238602 h 355408"/>
                  <a:gd name="connsiteX1" fmla="*/ 309955 w 630070"/>
                  <a:gd name="connsiteY1" fmla="*/ 0 h 355408"/>
                  <a:gd name="connsiteX2" fmla="*/ 630070 w 630070"/>
                  <a:gd name="connsiteY2" fmla="*/ 238602 h 355408"/>
                  <a:gd name="connsiteX3" fmla="*/ 309955 w 630070"/>
                  <a:gd name="connsiteY3" fmla="*/ 355284 h 355408"/>
                  <a:gd name="connsiteX4" fmla="*/ 0 w 630070"/>
                  <a:gd name="connsiteY4" fmla="*/ 238602 h 355408"/>
                  <a:gd name="connsiteX0" fmla="*/ 0 w 630070"/>
                  <a:gd name="connsiteY0" fmla="*/ 238602 h 355408"/>
                  <a:gd name="connsiteX1" fmla="*/ 309955 w 630070"/>
                  <a:gd name="connsiteY1" fmla="*/ 0 h 355408"/>
                  <a:gd name="connsiteX2" fmla="*/ 630070 w 630070"/>
                  <a:gd name="connsiteY2" fmla="*/ 238602 h 355408"/>
                  <a:gd name="connsiteX3" fmla="*/ 309955 w 630070"/>
                  <a:gd name="connsiteY3" fmla="*/ 355284 h 355408"/>
                  <a:gd name="connsiteX4" fmla="*/ 0 w 630070"/>
                  <a:gd name="connsiteY4" fmla="*/ 238602 h 355408"/>
                  <a:gd name="connsiteX0" fmla="*/ 0 w 630070"/>
                  <a:gd name="connsiteY0" fmla="*/ 238602 h 289244"/>
                  <a:gd name="connsiteX1" fmla="*/ 309955 w 630070"/>
                  <a:gd name="connsiteY1" fmla="*/ 0 h 289244"/>
                  <a:gd name="connsiteX2" fmla="*/ 630070 w 630070"/>
                  <a:gd name="connsiteY2" fmla="*/ 238602 h 289244"/>
                  <a:gd name="connsiteX3" fmla="*/ 309955 w 630070"/>
                  <a:gd name="connsiteY3" fmla="*/ 289244 h 289244"/>
                  <a:gd name="connsiteX4" fmla="*/ 0 w 630070"/>
                  <a:gd name="connsiteY4" fmla="*/ 238602 h 289244"/>
                  <a:gd name="connsiteX0" fmla="*/ 0 w 630070"/>
                  <a:gd name="connsiteY0" fmla="*/ 238602 h 317194"/>
                  <a:gd name="connsiteX1" fmla="*/ 309955 w 630070"/>
                  <a:gd name="connsiteY1" fmla="*/ 0 h 317194"/>
                  <a:gd name="connsiteX2" fmla="*/ 630070 w 630070"/>
                  <a:gd name="connsiteY2" fmla="*/ 238602 h 317194"/>
                  <a:gd name="connsiteX3" fmla="*/ 309955 w 630070"/>
                  <a:gd name="connsiteY3" fmla="*/ 289244 h 317194"/>
                  <a:gd name="connsiteX4" fmla="*/ 0 w 630070"/>
                  <a:gd name="connsiteY4" fmla="*/ 238602 h 317194"/>
                  <a:gd name="connsiteX0" fmla="*/ 0 w 630070"/>
                  <a:gd name="connsiteY0" fmla="*/ 238602 h 317194"/>
                  <a:gd name="connsiteX1" fmla="*/ 309955 w 630070"/>
                  <a:gd name="connsiteY1" fmla="*/ 0 h 317194"/>
                  <a:gd name="connsiteX2" fmla="*/ 630070 w 630070"/>
                  <a:gd name="connsiteY2" fmla="*/ 238602 h 317194"/>
                  <a:gd name="connsiteX3" fmla="*/ 309955 w 630070"/>
                  <a:gd name="connsiteY3" fmla="*/ 289244 h 317194"/>
                  <a:gd name="connsiteX4" fmla="*/ 0 w 630070"/>
                  <a:gd name="connsiteY4" fmla="*/ 238602 h 317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0" h="317194">
                    <a:moveTo>
                      <a:pt x="0" y="238602"/>
                    </a:moveTo>
                    <a:cubicBezTo>
                      <a:pt x="0" y="98955"/>
                      <a:pt x="135966" y="0"/>
                      <a:pt x="309955" y="0"/>
                    </a:cubicBezTo>
                    <a:cubicBezTo>
                      <a:pt x="483944" y="0"/>
                      <a:pt x="630070" y="98955"/>
                      <a:pt x="630070" y="238602"/>
                    </a:cubicBezTo>
                    <a:cubicBezTo>
                      <a:pt x="630070" y="378249"/>
                      <a:pt x="483944" y="289244"/>
                      <a:pt x="309955" y="289244"/>
                    </a:cubicBezTo>
                    <a:cubicBezTo>
                      <a:pt x="135966" y="289244"/>
                      <a:pt x="0" y="378249"/>
                      <a:pt x="0" y="238602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3" name="フリーフォーム 102"/>
              <p:cNvSpPr/>
              <p:nvPr/>
            </p:nvSpPr>
            <p:spPr>
              <a:xfrm>
                <a:off x="5541655" y="5187299"/>
                <a:ext cx="477702" cy="849233"/>
              </a:xfrm>
              <a:custGeom>
                <a:avLst/>
                <a:gdLst>
                  <a:gd name="connsiteX0" fmla="*/ 477520 w 477520"/>
                  <a:gd name="connsiteY0" fmla="*/ 472440 h 848360"/>
                  <a:gd name="connsiteX1" fmla="*/ 116840 w 477520"/>
                  <a:gd name="connsiteY1" fmla="*/ 0 h 848360"/>
                  <a:gd name="connsiteX2" fmla="*/ 0 w 477520"/>
                  <a:gd name="connsiteY2" fmla="*/ 71120 h 848360"/>
                  <a:gd name="connsiteX3" fmla="*/ 223520 w 477520"/>
                  <a:gd name="connsiteY3" fmla="*/ 848360 h 848360"/>
                  <a:gd name="connsiteX4" fmla="*/ 477520 w 477520"/>
                  <a:gd name="connsiteY4" fmla="*/ 472440 h 848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7520" h="848360">
                    <a:moveTo>
                      <a:pt x="477520" y="472440"/>
                    </a:moveTo>
                    <a:lnTo>
                      <a:pt x="116840" y="0"/>
                    </a:lnTo>
                    <a:lnTo>
                      <a:pt x="0" y="71120"/>
                    </a:lnTo>
                    <a:lnTo>
                      <a:pt x="223520" y="848360"/>
                    </a:lnTo>
                    <a:lnTo>
                      <a:pt x="477520" y="47244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cxnSp>
            <p:nvCxnSpPr>
              <p:cNvPr id="104" name="直線コネクタ 103"/>
              <p:cNvCxnSpPr>
                <a:stCxn id="99" idx="4"/>
              </p:cNvCxnSpPr>
              <p:nvPr/>
            </p:nvCxnSpPr>
            <p:spPr>
              <a:xfrm flipH="1">
                <a:off x="5222308" y="5527520"/>
                <a:ext cx="26392" cy="619781"/>
              </a:xfrm>
              <a:prstGeom prst="line">
                <a:avLst/>
              </a:prstGeom>
              <a:noFill/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05" name="直線コネクタ 104"/>
              <p:cNvCxnSpPr>
                <a:stCxn id="99" idx="7"/>
              </p:cNvCxnSpPr>
              <p:nvPr/>
            </p:nvCxnSpPr>
            <p:spPr>
              <a:xfrm flipH="1">
                <a:off x="6797931" y="5538070"/>
                <a:ext cx="15835" cy="609232"/>
              </a:xfrm>
              <a:prstGeom prst="line">
                <a:avLst/>
              </a:prstGeom>
              <a:noFill/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06" name="円/楕円 27"/>
              <p:cNvSpPr/>
              <p:nvPr/>
            </p:nvSpPr>
            <p:spPr>
              <a:xfrm>
                <a:off x="5541655" y="4464659"/>
                <a:ext cx="240171" cy="105495"/>
              </a:xfrm>
              <a:custGeom>
                <a:avLst/>
                <a:gdLst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760" h="90010">
                    <a:moveTo>
                      <a:pt x="0" y="45005"/>
                    </a:moveTo>
                    <a:cubicBezTo>
                      <a:pt x="0" y="31579"/>
                      <a:pt x="53448" y="0"/>
                      <a:pt x="119380" y="0"/>
                    </a:cubicBezTo>
                    <a:cubicBezTo>
                      <a:pt x="185312" y="0"/>
                      <a:pt x="238760" y="31579"/>
                      <a:pt x="238760" y="45005"/>
                    </a:cubicBezTo>
                    <a:cubicBezTo>
                      <a:pt x="238760" y="58431"/>
                      <a:pt x="185312" y="90010"/>
                      <a:pt x="119380" y="90010"/>
                    </a:cubicBezTo>
                    <a:cubicBezTo>
                      <a:pt x="53448" y="90010"/>
                      <a:pt x="0" y="58431"/>
                      <a:pt x="0" y="45005"/>
                    </a:cubicBezTo>
                    <a:close/>
                  </a:path>
                </a:pathLst>
              </a:cu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7" name="円/楕円 106"/>
              <p:cNvSpPr/>
              <p:nvPr/>
            </p:nvSpPr>
            <p:spPr>
              <a:xfrm>
                <a:off x="5628750" y="4477847"/>
                <a:ext cx="65980" cy="65933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8" name="円/楕円 27"/>
              <p:cNvSpPr/>
              <p:nvPr/>
            </p:nvSpPr>
            <p:spPr>
              <a:xfrm>
                <a:off x="6056306" y="4464659"/>
                <a:ext cx="240170" cy="105495"/>
              </a:xfrm>
              <a:custGeom>
                <a:avLst/>
                <a:gdLst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760" h="90010">
                    <a:moveTo>
                      <a:pt x="0" y="45005"/>
                    </a:moveTo>
                    <a:cubicBezTo>
                      <a:pt x="0" y="31579"/>
                      <a:pt x="53448" y="0"/>
                      <a:pt x="119380" y="0"/>
                    </a:cubicBezTo>
                    <a:cubicBezTo>
                      <a:pt x="185312" y="0"/>
                      <a:pt x="238760" y="31579"/>
                      <a:pt x="238760" y="45005"/>
                    </a:cubicBezTo>
                    <a:cubicBezTo>
                      <a:pt x="238760" y="58431"/>
                      <a:pt x="185312" y="90010"/>
                      <a:pt x="119380" y="90010"/>
                    </a:cubicBezTo>
                    <a:cubicBezTo>
                      <a:pt x="53448" y="90010"/>
                      <a:pt x="0" y="58431"/>
                      <a:pt x="0" y="45005"/>
                    </a:cubicBezTo>
                    <a:close/>
                  </a:path>
                </a:pathLst>
              </a:cu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9" name="円/楕円 108"/>
              <p:cNvSpPr/>
              <p:nvPr/>
            </p:nvSpPr>
            <p:spPr>
              <a:xfrm>
                <a:off x="6143400" y="4477847"/>
                <a:ext cx="65982" cy="65933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0" name="円/楕円 29"/>
              <p:cNvSpPr/>
              <p:nvPr/>
            </p:nvSpPr>
            <p:spPr>
              <a:xfrm>
                <a:off x="6019357" y="4353890"/>
                <a:ext cx="277119" cy="63297"/>
              </a:xfrm>
              <a:custGeom>
                <a:avLst/>
                <a:gdLst>
                  <a:gd name="connsiteX0" fmla="*/ 0 w 275590"/>
                  <a:gd name="connsiteY0" fmla="*/ 22860 h 45719"/>
                  <a:gd name="connsiteX1" fmla="*/ 137795 w 275590"/>
                  <a:gd name="connsiteY1" fmla="*/ 0 h 45719"/>
                  <a:gd name="connsiteX2" fmla="*/ 275590 w 275590"/>
                  <a:gd name="connsiteY2" fmla="*/ 22860 h 45719"/>
                  <a:gd name="connsiteX3" fmla="*/ 137795 w 275590"/>
                  <a:gd name="connsiteY3" fmla="*/ 45720 h 45719"/>
                  <a:gd name="connsiteX4" fmla="*/ 0 w 275590"/>
                  <a:gd name="connsiteY4" fmla="*/ 22860 h 45719"/>
                  <a:gd name="connsiteX0" fmla="*/ 374 w 275964"/>
                  <a:gd name="connsiteY0" fmla="*/ 59055 h 81915"/>
                  <a:gd name="connsiteX1" fmla="*/ 174364 w 275964"/>
                  <a:gd name="connsiteY1" fmla="*/ 0 h 81915"/>
                  <a:gd name="connsiteX2" fmla="*/ 275964 w 275964"/>
                  <a:gd name="connsiteY2" fmla="*/ 59055 h 81915"/>
                  <a:gd name="connsiteX3" fmla="*/ 138169 w 275964"/>
                  <a:gd name="connsiteY3" fmla="*/ 81915 h 81915"/>
                  <a:gd name="connsiteX4" fmla="*/ 374 w 275964"/>
                  <a:gd name="connsiteY4" fmla="*/ 59055 h 81915"/>
                  <a:gd name="connsiteX0" fmla="*/ 14 w 275604"/>
                  <a:gd name="connsiteY0" fmla="*/ 59055 h 61212"/>
                  <a:gd name="connsiteX1" fmla="*/ 174004 w 275604"/>
                  <a:gd name="connsiteY1" fmla="*/ 0 h 61212"/>
                  <a:gd name="connsiteX2" fmla="*/ 275604 w 275604"/>
                  <a:gd name="connsiteY2" fmla="*/ 59055 h 61212"/>
                  <a:gd name="connsiteX3" fmla="*/ 166384 w 275604"/>
                  <a:gd name="connsiteY3" fmla="*/ 24765 h 61212"/>
                  <a:gd name="connsiteX4" fmla="*/ 14 w 275604"/>
                  <a:gd name="connsiteY4" fmla="*/ 59055 h 6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604" h="61212">
                    <a:moveTo>
                      <a:pt x="14" y="59055"/>
                    </a:moveTo>
                    <a:cubicBezTo>
                      <a:pt x="1284" y="54928"/>
                      <a:pt x="97902" y="0"/>
                      <a:pt x="174004" y="0"/>
                    </a:cubicBezTo>
                    <a:cubicBezTo>
                      <a:pt x="250106" y="0"/>
                      <a:pt x="275604" y="46430"/>
                      <a:pt x="275604" y="59055"/>
                    </a:cubicBezTo>
                    <a:cubicBezTo>
                      <a:pt x="275604" y="71680"/>
                      <a:pt x="242486" y="24765"/>
                      <a:pt x="166384" y="24765"/>
                    </a:cubicBezTo>
                    <a:cubicBezTo>
                      <a:pt x="90282" y="24765"/>
                      <a:pt x="-1256" y="63182"/>
                      <a:pt x="14" y="59055"/>
                    </a:cubicBezTo>
                    <a:close/>
                  </a:path>
                </a:pathLst>
              </a:custGeom>
              <a:solidFill>
                <a:srgbClr val="48364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1" name="円/楕円 29"/>
              <p:cNvSpPr/>
              <p:nvPr/>
            </p:nvSpPr>
            <p:spPr>
              <a:xfrm flipH="1">
                <a:off x="5536376" y="4353890"/>
                <a:ext cx="274480" cy="63297"/>
              </a:xfrm>
              <a:custGeom>
                <a:avLst/>
                <a:gdLst>
                  <a:gd name="connsiteX0" fmla="*/ 0 w 275590"/>
                  <a:gd name="connsiteY0" fmla="*/ 22860 h 45719"/>
                  <a:gd name="connsiteX1" fmla="*/ 137795 w 275590"/>
                  <a:gd name="connsiteY1" fmla="*/ 0 h 45719"/>
                  <a:gd name="connsiteX2" fmla="*/ 275590 w 275590"/>
                  <a:gd name="connsiteY2" fmla="*/ 22860 h 45719"/>
                  <a:gd name="connsiteX3" fmla="*/ 137795 w 275590"/>
                  <a:gd name="connsiteY3" fmla="*/ 45720 h 45719"/>
                  <a:gd name="connsiteX4" fmla="*/ 0 w 275590"/>
                  <a:gd name="connsiteY4" fmla="*/ 22860 h 45719"/>
                  <a:gd name="connsiteX0" fmla="*/ 374 w 275964"/>
                  <a:gd name="connsiteY0" fmla="*/ 59055 h 81915"/>
                  <a:gd name="connsiteX1" fmla="*/ 174364 w 275964"/>
                  <a:gd name="connsiteY1" fmla="*/ 0 h 81915"/>
                  <a:gd name="connsiteX2" fmla="*/ 275964 w 275964"/>
                  <a:gd name="connsiteY2" fmla="*/ 59055 h 81915"/>
                  <a:gd name="connsiteX3" fmla="*/ 138169 w 275964"/>
                  <a:gd name="connsiteY3" fmla="*/ 81915 h 81915"/>
                  <a:gd name="connsiteX4" fmla="*/ 374 w 275964"/>
                  <a:gd name="connsiteY4" fmla="*/ 59055 h 81915"/>
                  <a:gd name="connsiteX0" fmla="*/ 14 w 275604"/>
                  <a:gd name="connsiteY0" fmla="*/ 59055 h 61212"/>
                  <a:gd name="connsiteX1" fmla="*/ 174004 w 275604"/>
                  <a:gd name="connsiteY1" fmla="*/ 0 h 61212"/>
                  <a:gd name="connsiteX2" fmla="*/ 275604 w 275604"/>
                  <a:gd name="connsiteY2" fmla="*/ 59055 h 61212"/>
                  <a:gd name="connsiteX3" fmla="*/ 166384 w 275604"/>
                  <a:gd name="connsiteY3" fmla="*/ 24765 h 61212"/>
                  <a:gd name="connsiteX4" fmla="*/ 14 w 275604"/>
                  <a:gd name="connsiteY4" fmla="*/ 59055 h 6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604" h="61212">
                    <a:moveTo>
                      <a:pt x="14" y="59055"/>
                    </a:moveTo>
                    <a:cubicBezTo>
                      <a:pt x="1284" y="54928"/>
                      <a:pt x="97902" y="0"/>
                      <a:pt x="174004" y="0"/>
                    </a:cubicBezTo>
                    <a:cubicBezTo>
                      <a:pt x="250106" y="0"/>
                      <a:pt x="275604" y="46430"/>
                      <a:pt x="275604" y="59055"/>
                    </a:cubicBezTo>
                    <a:cubicBezTo>
                      <a:pt x="275604" y="71680"/>
                      <a:pt x="242486" y="24765"/>
                      <a:pt x="166384" y="24765"/>
                    </a:cubicBezTo>
                    <a:cubicBezTo>
                      <a:pt x="90282" y="24765"/>
                      <a:pt x="-1256" y="63182"/>
                      <a:pt x="14" y="59055"/>
                    </a:cubicBezTo>
                    <a:close/>
                  </a:path>
                </a:pathLst>
              </a:custGeom>
              <a:solidFill>
                <a:srgbClr val="48364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2" name="フリーフォーム 111"/>
              <p:cNvSpPr/>
              <p:nvPr/>
            </p:nvSpPr>
            <p:spPr>
              <a:xfrm>
                <a:off x="5797661" y="4733671"/>
                <a:ext cx="197942" cy="113408"/>
              </a:xfrm>
              <a:custGeom>
                <a:avLst/>
                <a:gdLst>
                  <a:gd name="connsiteX0" fmla="*/ 23308 w 196713"/>
                  <a:gd name="connsiteY0" fmla="*/ 89 h 113322"/>
                  <a:gd name="connsiteX1" fmla="*/ 8068 w 196713"/>
                  <a:gd name="connsiteY1" fmla="*/ 93434 h 113322"/>
                  <a:gd name="connsiteX2" fmla="*/ 166183 w 196713"/>
                  <a:gd name="connsiteY2" fmla="*/ 110579 h 113322"/>
                  <a:gd name="connsiteX3" fmla="*/ 196663 w 196713"/>
                  <a:gd name="connsiteY3" fmla="*/ 53429 h 113322"/>
                  <a:gd name="connsiteX4" fmla="*/ 168088 w 196713"/>
                  <a:gd name="connsiteY4" fmla="*/ 82004 h 113322"/>
                  <a:gd name="connsiteX5" fmla="*/ 25213 w 196713"/>
                  <a:gd name="connsiteY5" fmla="*/ 76289 h 113322"/>
                  <a:gd name="connsiteX6" fmla="*/ 23308 w 196713"/>
                  <a:gd name="connsiteY6" fmla="*/ 89 h 113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6713" h="113322">
                    <a:moveTo>
                      <a:pt x="23308" y="89"/>
                    </a:moveTo>
                    <a:cubicBezTo>
                      <a:pt x="20451" y="2946"/>
                      <a:pt x="-15744" y="75019"/>
                      <a:pt x="8068" y="93434"/>
                    </a:cubicBezTo>
                    <a:cubicBezTo>
                      <a:pt x="31880" y="111849"/>
                      <a:pt x="134751" y="117246"/>
                      <a:pt x="166183" y="110579"/>
                    </a:cubicBezTo>
                    <a:cubicBezTo>
                      <a:pt x="197615" y="103912"/>
                      <a:pt x="196346" y="58191"/>
                      <a:pt x="196663" y="53429"/>
                    </a:cubicBezTo>
                    <a:cubicBezTo>
                      <a:pt x="196980" y="48667"/>
                      <a:pt x="196663" y="78194"/>
                      <a:pt x="168088" y="82004"/>
                    </a:cubicBezTo>
                    <a:cubicBezTo>
                      <a:pt x="139513" y="85814"/>
                      <a:pt x="49343" y="89307"/>
                      <a:pt x="25213" y="76289"/>
                    </a:cubicBezTo>
                    <a:cubicBezTo>
                      <a:pt x="1083" y="63272"/>
                      <a:pt x="26165" y="-2768"/>
                      <a:pt x="23308" y="89"/>
                    </a:cubicBezTo>
                    <a:close/>
                  </a:path>
                </a:pathLst>
              </a:custGeom>
              <a:solidFill>
                <a:srgbClr val="7C5E7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3" name="フリーフォーム 112"/>
              <p:cNvSpPr/>
              <p:nvPr/>
            </p:nvSpPr>
            <p:spPr>
              <a:xfrm>
                <a:off x="5802940" y="4936749"/>
                <a:ext cx="269202" cy="68572"/>
              </a:xfrm>
              <a:custGeom>
                <a:avLst/>
                <a:gdLst>
                  <a:gd name="connsiteX0" fmla="*/ 157 w 248333"/>
                  <a:gd name="connsiteY0" fmla="*/ 47881 h 76456"/>
                  <a:gd name="connsiteX1" fmla="*/ 120172 w 248333"/>
                  <a:gd name="connsiteY1" fmla="*/ 76456 h 76456"/>
                  <a:gd name="connsiteX2" fmla="*/ 247807 w 248333"/>
                  <a:gd name="connsiteY2" fmla="*/ 47881 h 76456"/>
                  <a:gd name="connsiteX3" fmla="*/ 163987 w 248333"/>
                  <a:gd name="connsiteY3" fmla="*/ 4066 h 76456"/>
                  <a:gd name="connsiteX4" fmla="*/ 125887 w 248333"/>
                  <a:gd name="connsiteY4" fmla="*/ 25021 h 76456"/>
                  <a:gd name="connsiteX5" fmla="*/ 95407 w 248333"/>
                  <a:gd name="connsiteY5" fmla="*/ 256 h 76456"/>
                  <a:gd name="connsiteX6" fmla="*/ 157 w 248333"/>
                  <a:gd name="connsiteY6" fmla="*/ 47881 h 76456"/>
                  <a:gd name="connsiteX0" fmla="*/ 123 w 274969"/>
                  <a:gd name="connsiteY0" fmla="*/ 36295 h 76436"/>
                  <a:gd name="connsiteX1" fmla="*/ 146808 w 274969"/>
                  <a:gd name="connsiteY1" fmla="*/ 76300 h 76436"/>
                  <a:gd name="connsiteX2" fmla="*/ 274443 w 274969"/>
                  <a:gd name="connsiteY2" fmla="*/ 47725 h 76436"/>
                  <a:gd name="connsiteX3" fmla="*/ 190623 w 274969"/>
                  <a:gd name="connsiteY3" fmla="*/ 3910 h 76436"/>
                  <a:gd name="connsiteX4" fmla="*/ 152523 w 274969"/>
                  <a:gd name="connsiteY4" fmla="*/ 24865 h 76436"/>
                  <a:gd name="connsiteX5" fmla="*/ 122043 w 274969"/>
                  <a:gd name="connsiteY5" fmla="*/ 100 h 76436"/>
                  <a:gd name="connsiteX6" fmla="*/ 123 w 274969"/>
                  <a:gd name="connsiteY6" fmla="*/ 36295 h 76436"/>
                  <a:gd name="connsiteX0" fmla="*/ 253 w 275099"/>
                  <a:gd name="connsiteY0" fmla="*/ 32775 h 72916"/>
                  <a:gd name="connsiteX1" fmla="*/ 146938 w 275099"/>
                  <a:gd name="connsiteY1" fmla="*/ 72780 h 72916"/>
                  <a:gd name="connsiteX2" fmla="*/ 274573 w 275099"/>
                  <a:gd name="connsiteY2" fmla="*/ 44205 h 72916"/>
                  <a:gd name="connsiteX3" fmla="*/ 190753 w 275099"/>
                  <a:gd name="connsiteY3" fmla="*/ 390 h 72916"/>
                  <a:gd name="connsiteX4" fmla="*/ 152653 w 275099"/>
                  <a:gd name="connsiteY4" fmla="*/ 21345 h 72916"/>
                  <a:gd name="connsiteX5" fmla="*/ 112648 w 275099"/>
                  <a:gd name="connsiteY5" fmla="*/ 2295 h 72916"/>
                  <a:gd name="connsiteX6" fmla="*/ 253 w 275099"/>
                  <a:gd name="connsiteY6" fmla="*/ 32775 h 72916"/>
                  <a:gd name="connsiteX0" fmla="*/ 271 w 267497"/>
                  <a:gd name="connsiteY0" fmla="*/ 38490 h 72817"/>
                  <a:gd name="connsiteX1" fmla="*/ 139336 w 267497"/>
                  <a:gd name="connsiteY1" fmla="*/ 72780 h 72817"/>
                  <a:gd name="connsiteX2" fmla="*/ 266971 w 267497"/>
                  <a:gd name="connsiteY2" fmla="*/ 44205 h 72817"/>
                  <a:gd name="connsiteX3" fmla="*/ 183151 w 267497"/>
                  <a:gd name="connsiteY3" fmla="*/ 390 h 72817"/>
                  <a:gd name="connsiteX4" fmla="*/ 145051 w 267497"/>
                  <a:gd name="connsiteY4" fmla="*/ 21345 h 72817"/>
                  <a:gd name="connsiteX5" fmla="*/ 105046 w 267497"/>
                  <a:gd name="connsiteY5" fmla="*/ 2295 h 72817"/>
                  <a:gd name="connsiteX6" fmla="*/ 271 w 267497"/>
                  <a:gd name="connsiteY6" fmla="*/ 38490 h 72817"/>
                  <a:gd name="connsiteX0" fmla="*/ 385 w 267611"/>
                  <a:gd name="connsiteY0" fmla="*/ 38490 h 72817"/>
                  <a:gd name="connsiteX1" fmla="*/ 139450 w 267611"/>
                  <a:gd name="connsiteY1" fmla="*/ 72780 h 72817"/>
                  <a:gd name="connsiteX2" fmla="*/ 267085 w 267611"/>
                  <a:gd name="connsiteY2" fmla="*/ 44205 h 72817"/>
                  <a:gd name="connsiteX3" fmla="*/ 183265 w 267611"/>
                  <a:gd name="connsiteY3" fmla="*/ 390 h 72817"/>
                  <a:gd name="connsiteX4" fmla="*/ 145165 w 267611"/>
                  <a:gd name="connsiteY4" fmla="*/ 21345 h 72817"/>
                  <a:gd name="connsiteX5" fmla="*/ 99445 w 267611"/>
                  <a:gd name="connsiteY5" fmla="*/ 390 h 72817"/>
                  <a:gd name="connsiteX6" fmla="*/ 385 w 267611"/>
                  <a:gd name="connsiteY6" fmla="*/ 38490 h 72817"/>
                  <a:gd name="connsiteX0" fmla="*/ 382 w 267614"/>
                  <a:gd name="connsiteY0" fmla="*/ 38490 h 72817"/>
                  <a:gd name="connsiteX1" fmla="*/ 139447 w 267614"/>
                  <a:gd name="connsiteY1" fmla="*/ 72780 h 72817"/>
                  <a:gd name="connsiteX2" fmla="*/ 267082 w 267614"/>
                  <a:gd name="connsiteY2" fmla="*/ 44205 h 72817"/>
                  <a:gd name="connsiteX3" fmla="*/ 183262 w 267614"/>
                  <a:gd name="connsiteY3" fmla="*/ 390 h 72817"/>
                  <a:gd name="connsiteX4" fmla="*/ 139447 w 267614"/>
                  <a:gd name="connsiteY4" fmla="*/ 21345 h 72817"/>
                  <a:gd name="connsiteX5" fmla="*/ 99442 w 267614"/>
                  <a:gd name="connsiteY5" fmla="*/ 390 h 72817"/>
                  <a:gd name="connsiteX6" fmla="*/ 382 w 267614"/>
                  <a:gd name="connsiteY6" fmla="*/ 38490 h 72817"/>
                  <a:gd name="connsiteX0" fmla="*/ 382 w 267614"/>
                  <a:gd name="connsiteY0" fmla="*/ 38344 h 72634"/>
                  <a:gd name="connsiteX1" fmla="*/ 139447 w 267614"/>
                  <a:gd name="connsiteY1" fmla="*/ 72634 h 72634"/>
                  <a:gd name="connsiteX2" fmla="*/ 267082 w 267614"/>
                  <a:gd name="connsiteY2" fmla="*/ 38344 h 72634"/>
                  <a:gd name="connsiteX3" fmla="*/ 183262 w 267614"/>
                  <a:gd name="connsiteY3" fmla="*/ 244 h 72634"/>
                  <a:gd name="connsiteX4" fmla="*/ 139447 w 267614"/>
                  <a:gd name="connsiteY4" fmla="*/ 21199 h 72634"/>
                  <a:gd name="connsiteX5" fmla="*/ 99442 w 267614"/>
                  <a:gd name="connsiteY5" fmla="*/ 244 h 72634"/>
                  <a:gd name="connsiteX6" fmla="*/ 382 w 267614"/>
                  <a:gd name="connsiteY6" fmla="*/ 38344 h 72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7614" h="72634">
                    <a:moveTo>
                      <a:pt x="382" y="38344"/>
                    </a:moveTo>
                    <a:cubicBezTo>
                      <a:pt x="7049" y="50409"/>
                      <a:pt x="94997" y="72634"/>
                      <a:pt x="139447" y="72634"/>
                    </a:cubicBezTo>
                    <a:cubicBezTo>
                      <a:pt x="183897" y="72634"/>
                      <a:pt x="259780" y="50409"/>
                      <a:pt x="267082" y="38344"/>
                    </a:cubicBezTo>
                    <a:cubicBezTo>
                      <a:pt x="274385" y="26279"/>
                      <a:pt x="204534" y="3101"/>
                      <a:pt x="183262" y="244"/>
                    </a:cubicBezTo>
                    <a:cubicBezTo>
                      <a:pt x="161990" y="-2613"/>
                      <a:pt x="150877" y="21834"/>
                      <a:pt x="139447" y="21199"/>
                    </a:cubicBezTo>
                    <a:cubicBezTo>
                      <a:pt x="128017" y="20564"/>
                      <a:pt x="122619" y="-2613"/>
                      <a:pt x="99442" y="244"/>
                    </a:cubicBezTo>
                    <a:cubicBezTo>
                      <a:pt x="76265" y="3101"/>
                      <a:pt x="-6285" y="26279"/>
                      <a:pt x="382" y="38344"/>
                    </a:cubicBezTo>
                    <a:close/>
                  </a:path>
                </a:pathLst>
              </a:custGeom>
              <a:solidFill>
                <a:srgbClr val="4836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4" name="フリーフォーム 113"/>
              <p:cNvSpPr/>
              <p:nvPr/>
            </p:nvSpPr>
            <p:spPr>
              <a:xfrm>
                <a:off x="5586522" y="5176749"/>
                <a:ext cx="804966" cy="970552"/>
              </a:xfrm>
              <a:custGeom>
                <a:avLst/>
                <a:gdLst>
                  <a:gd name="connsiteX0" fmla="*/ 802640 w 802640"/>
                  <a:gd name="connsiteY0" fmla="*/ 50800 h 970280"/>
                  <a:gd name="connsiteX1" fmla="*/ 721360 w 802640"/>
                  <a:gd name="connsiteY1" fmla="*/ 0 h 970280"/>
                  <a:gd name="connsiteX2" fmla="*/ 0 w 802640"/>
                  <a:gd name="connsiteY2" fmla="*/ 970280 h 970280"/>
                  <a:gd name="connsiteX3" fmla="*/ 777240 w 802640"/>
                  <a:gd name="connsiteY3" fmla="*/ 970280 h 970280"/>
                  <a:gd name="connsiteX4" fmla="*/ 802640 w 802640"/>
                  <a:gd name="connsiteY4" fmla="*/ 50800 h 970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2640" h="970280">
                    <a:moveTo>
                      <a:pt x="802640" y="50800"/>
                    </a:moveTo>
                    <a:lnTo>
                      <a:pt x="721360" y="0"/>
                    </a:lnTo>
                    <a:lnTo>
                      <a:pt x="0" y="970280"/>
                    </a:lnTo>
                    <a:lnTo>
                      <a:pt x="777240" y="970280"/>
                    </a:lnTo>
                    <a:lnTo>
                      <a:pt x="802640" y="5080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5" name="フリーフォーム 114"/>
              <p:cNvSpPr/>
              <p:nvPr/>
            </p:nvSpPr>
            <p:spPr>
              <a:xfrm>
                <a:off x="6161876" y="5197848"/>
                <a:ext cx="467144" cy="949453"/>
              </a:xfrm>
              <a:custGeom>
                <a:avLst/>
                <a:gdLst>
                  <a:gd name="connsiteX0" fmla="*/ 802640 w 802640"/>
                  <a:gd name="connsiteY0" fmla="*/ 50800 h 970280"/>
                  <a:gd name="connsiteX1" fmla="*/ 721360 w 802640"/>
                  <a:gd name="connsiteY1" fmla="*/ 0 h 970280"/>
                  <a:gd name="connsiteX2" fmla="*/ 0 w 802640"/>
                  <a:gd name="connsiteY2" fmla="*/ 970280 h 970280"/>
                  <a:gd name="connsiteX3" fmla="*/ 777240 w 802640"/>
                  <a:gd name="connsiteY3" fmla="*/ 970280 h 970280"/>
                  <a:gd name="connsiteX4" fmla="*/ 802640 w 802640"/>
                  <a:gd name="connsiteY4" fmla="*/ 50800 h 970280"/>
                  <a:gd name="connsiteX0" fmla="*/ 965200 w 965200"/>
                  <a:gd name="connsiteY0" fmla="*/ 147320 h 970280"/>
                  <a:gd name="connsiteX1" fmla="*/ 721360 w 965200"/>
                  <a:gd name="connsiteY1" fmla="*/ 0 h 970280"/>
                  <a:gd name="connsiteX2" fmla="*/ 0 w 965200"/>
                  <a:gd name="connsiteY2" fmla="*/ 970280 h 970280"/>
                  <a:gd name="connsiteX3" fmla="*/ 777240 w 965200"/>
                  <a:gd name="connsiteY3" fmla="*/ 970280 h 970280"/>
                  <a:gd name="connsiteX4" fmla="*/ 965200 w 965200"/>
                  <a:gd name="connsiteY4" fmla="*/ 147320 h 970280"/>
                  <a:gd name="connsiteX0" fmla="*/ 965200 w 965200"/>
                  <a:gd name="connsiteY0" fmla="*/ 127000 h 949960"/>
                  <a:gd name="connsiteX1" fmla="*/ 731520 w 965200"/>
                  <a:gd name="connsiteY1" fmla="*/ 0 h 949960"/>
                  <a:gd name="connsiteX2" fmla="*/ 0 w 965200"/>
                  <a:gd name="connsiteY2" fmla="*/ 949960 h 949960"/>
                  <a:gd name="connsiteX3" fmla="*/ 777240 w 965200"/>
                  <a:gd name="connsiteY3" fmla="*/ 949960 h 949960"/>
                  <a:gd name="connsiteX4" fmla="*/ 965200 w 965200"/>
                  <a:gd name="connsiteY4" fmla="*/ 127000 h 949960"/>
                  <a:gd name="connsiteX0" fmla="*/ 467360 w 467360"/>
                  <a:gd name="connsiteY0" fmla="*/ 127000 h 949960"/>
                  <a:gd name="connsiteX1" fmla="*/ 233680 w 467360"/>
                  <a:gd name="connsiteY1" fmla="*/ 0 h 949960"/>
                  <a:gd name="connsiteX2" fmla="*/ 0 w 467360"/>
                  <a:gd name="connsiteY2" fmla="*/ 944880 h 949960"/>
                  <a:gd name="connsiteX3" fmla="*/ 279400 w 467360"/>
                  <a:gd name="connsiteY3" fmla="*/ 949960 h 949960"/>
                  <a:gd name="connsiteX4" fmla="*/ 467360 w 467360"/>
                  <a:gd name="connsiteY4" fmla="*/ 127000 h 949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7360" h="949960">
                    <a:moveTo>
                      <a:pt x="467360" y="127000"/>
                    </a:moveTo>
                    <a:lnTo>
                      <a:pt x="233680" y="0"/>
                    </a:lnTo>
                    <a:lnTo>
                      <a:pt x="0" y="944880"/>
                    </a:lnTo>
                    <a:lnTo>
                      <a:pt x="279400" y="949960"/>
                    </a:lnTo>
                    <a:lnTo>
                      <a:pt x="467360" y="127000"/>
                    </a:lnTo>
                    <a:close/>
                  </a:path>
                </a:pathLst>
              </a:custGeom>
              <a:solidFill>
                <a:srgbClr val="7C5E7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6" name="フリーフォーム 115"/>
              <p:cNvSpPr/>
              <p:nvPr/>
            </p:nvSpPr>
            <p:spPr>
              <a:xfrm flipH="1">
                <a:off x="5312042" y="5197848"/>
                <a:ext cx="498815" cy="949453"/>
              </a:xfrm>
              <a:custGeom>
                <a:avLst/>
                <a:gdLst>
                  <a:gd name="connsiteX0" fmla="*/ 802640 w 802640"/>
                  <a:gd name="connsiteY0" fmla="*/ 50800 h 970280"/>
                  <a:gd name="connsiteX1" fmla="*/ 721360 w 802640"/>
                  <a:gd name="connsiteY1" fmla="*/ 0 h 970280"/>
                  <a:gd name="connsiteX2" fmla="*/ 0 w 802640"/>
                  <a:gd name="connsiteY2" fmla="*/ 970280 h 970280"/>
                  <a:gd name="connsiteX3" fmla="*/ 777240 w 802640"/>
                  <a:gd name="connsiteY3" fmla="*/ 970280 h 970280"/>
                  <a:gd name="connsiteX4" fmla="*/ 802640 w 802640"/>
                  <a:gd name="connsiteY4" fmla="*/ 50800 h 970280"/>
                  <a:gd name="connsiteX0" fmla="*/ 965200 w 965200"/>
                  <a:gd name="connsiteY0" fmla="*/ 147320 h 970280"/>
                  <a:gd name="connsiteX1" fmla="*/ 721360 w 965200"/>
                  <a:gd name="connsiteY1" fmla="*/ 0 h 970280"/>
                  <a:gd name="connsiteX2" fmla="*/ 0 w 965200"/>
                  <a:gd name="connsiteY2" fmla="*/ 970280 h 970280"/>
                  <a:gd name="connsiteX3" fmla="*/ 777240 w 965200"/>
                  <a:gd name="connsiteY3" fmla="*/ 970280 h 970280"/>
                  <a:gd name="connsiteX4" fmla="*/ 965200 w 965200"/>
                  <a:gd name="connsiteY4" fmla="*/ 147320 h 970280"/>
                  <a:gd name="connsiteX0" fmla="*/ 965200 w 965200"/>
                  <a:gd name="connsiteY0" fmla="*/ 127000 h 949960"/>
                  <a:gd name="connsiteX1" fmla="*/ 731520 w 965200"/>
                  <a:gd name="connsiteY1" fmla="*/ 0 h 949960"/>
                  <a:gd name="connsiteX2" fmla="*/ 0 w 965200"/>
                  <a:gd name="connsiteY2" fmla="*/ 949960 h 949960"/>
                  <a:gd name="connsiteX3" fmla="*/ 777240 w 965200"/>
                  <a:gd name="connsiteY3" fmla="*/ 949960 h 949960"/>
                  <a:gd name="connsiteX4" fmla="*/ 965200 w 965200"/>
                  <a:gd name="connsiteY4" fmla="*/ 127000 h 949960"/>
                  <a:gd name="connsiteX0" fmla="*/ 467360 w 467360"/>
                  <a:gd name="connsiteY0" fmla="*/ 127000 h 949960"/>
                  <a:gd name="connsiteX1" fmla="*/ 233680 w 467360"/>
                  <a:gd name="connsiteY1" fmla="*/ 0 h 949960"/>
                  <a:gd name="connsiteX2" fmla="*/ 0 w 467360"/>
                  <a:gd name="connsiteY2" fmla="*/ 944880 h 949960"/>
                  <a:gd name="connsiteX3" fmla="*/ 279400 w 467360"/>
                  <a:gd name="connsiteY3" fmla="*/ 949960 h 949960"/>
                  <a:gd name="connsiteX4" fmla="*/ 467360 w 467360"/>
                  <a:gd name="connsiteY4" fmla="*/ 127000 h 949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7360" h="949960">
                    <a:moveTo>
                      <a:pt x="467360" y="127000"/>
                    </a:moveTo>
                    <a:lnTo>
                      <a:pt x="233680" y="0"/>
                    </a:lnTo>
                    <a:lnTo>
                      <a:pt x="0" y="944880"/>
                    </a:lnTo>
                    <a:lnTo>
                      <a:pt x="279400" y="949960"/>
                    </a:lnTo>
                    <a:lnTo>
                      <a:pt x="467360" y="127000"/>
                    </a:lnTo>
                    <a:close/>
                  </a:path>
                </a:pathLst>
              </a:custGeom>
              <a:solidFill>
                <a:srgbClr val="7C5E7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sp>
          <p:nvSpPr>
            <p:cNvPr id="95" name="テキスト ボックス 94"/>
            <p:cNvSpPr txBox="1"/>
            <p:nvPr/>
          </p:nvSpPr>
          <p:spPr>
            <a:xfrm>
              <a:off x="4376397" y="2600450"/>
              <a:ext cx="1044619" cy="539738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b="1" dirty="0">
                  <a:ln w="38100">
                    <a:solidFill>
                      <a:schemeClr val="tx1"/>
                    </a:solidFill>
                  </a:ln>
                  <a:solidFill>
                    <a:srgbClr val="CC99FF"/>
                  </a:solidFill>
                  <a:latin typeface="Impact" panose="020B0806030902050204" pitchFamily="34" charset="0"/>
                  <a:ea typeface="HGP明朝E" panose="02020900000000000000" pitchFamily="18" charset="-128"/>
                </a:rPr>
                <a:t>5000</a:t>
              </a:r>
              <a:endParaRPr lang="ja-JP" altLang="en-US" b="1" dirty="0">
                <a:ln w="38100">
                  <a:solidFill>
                    <a:schemeClr val="tx1"/>
                  </a:solidFill>
                </a:ln>
                <a:solidFill>
                  <a:srgbClr val="CC99FF"/>
                </a:solidFill>
                <a:latin typeface="Impact" panose="020B0806030902050204" pitchFamily="34" charset="0"/>
                <a:ea typeface="HGP明朝E" panose="02020900000000000000" pitchFamily="18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388017" y="4457945"/>
            <a:ext cx="6096542" cy="4462760"/>
          </a:xfrm>
          <a:prstGeom prst="rect">
            <a:avLst/>
          </a:prstGeom>
          <a:noFill/>
          <a:effectLst>
            <a:outerShdw blurRad="254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en-US" altLang="ja-JP" sz="18000" b="1" spc="50" dirty="0" smtClean="0">
                <a:ln w="11430"/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108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anose="020B0806030902050204" pitchFamily="34" charset="0"/>
                <a:ea typeface="メイリオ" panose="020B0604030504040204" pitchFamily="50" charset="-128"/>
                <a:cs typeface="メイリオ" panose="020B0604030504040204" pitchFamily="50" charset="-128"/>
              </a:rPr>
              <a:t>5000</a:t>
            </a:r>
            <a:r>
              <a:rPr kumimoji="1" lang="ja-JP" altLang="en-US" sz="7200" b="1" spc="50" dirty="0" smtClean="0">
                <a:ln w="11430"/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108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円</a:t>
            </a:r>
            <a:r>
              <a:rPr kumimoji="1" lang="en-US" altLang="ja-JP" sz="10400" b="1" spc="50" dirty="0" smtClean="0">
                <a:ln w="11430"/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108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10400" b="1" spc="50" dirty="0" smtClean="0">
                <a:ln w="11430"/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108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10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均一</a:t>
            </a:r>
            <a:endParaRPr kumimoji="1" lang="ja-JP" altLang="en-US" sz="104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4" name="グループ化 7193"/>
          <p:cNvGrpSpPr>
            <a:grpSpLocks/>
          </p:cNvGrpSpPr>
          <p:nvPr/>
        </p:nvGrpSpPr>
        <p:grpSpPr bwMode="auto">
          <a:xfrm>
            <a:off x="550742" y="1186228"/>
            <a:ext cx="5744776" cy="2908551"/>
            <a:chOff x="-638176" y="2460750"/>
            <a:chExt cx="6199188" cy="3136900"/>
          </a:xfrm>
        </p:grpSpPr>
        <p:sp>
          <p:nvSpPr>
            <p:cNvPr id="46" name="正方形/長方形 45"/>
            <p:cNvSpPr/>
            <p:nvPr/>
          </p:nvSpPr>
          <p:spPr>
            <a:xfrm>
              <a:off x="-638176" y="2460750"/>
              <a:ext cx="6199188" cy="3136900"/>
            </a:xfrm>
            <a:prstGeom prst="rect">
              <a:avLst/>
            </a:prstGeom>
            <a:solidFill>
              <a:srgbClr val="F8F9CB"/>
            </a:solidFill>
            <a:ln w="76200">
              <a:solidFill>
                <a:srgbClr val="33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7" name="正方形/長方形 46"/>
            <p:cNvSpPr/>
            <p:nvPr/>
          </p:nvSpPr>
          <p:spPr>
            <a:xfrm>
              <a:off x="-484868" y="2600044"/>
              <a:ext cx="5917659" cy="2869456"/>
            </a:xfrm>
            <a:prstGeom prst="rect">
              <a:avLst/>
            </a:prstGeom>
            <a:solidFill>
              <a:srgbClr val="ECCE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8" name="フレーム 47"/>
            <p:cNvSpPr/>
            <p:nvPr/>
          </p:nvSpPr>
          <p:spPr>
            <a:xfrm>
              <a:off x="-484868" y="2600044"/>
              <a:ext cx="5906510" cy="2869456"/>
            </a:xfrm>
            <a:prstGeom prst="frame">
              <a:avLst>
                <a:gd name="adj1" fmla="val 9660"/>
              </a:avLst>
            </a:prstGeom>
            <a:pattFill prst="ltUpDiag">
              <a:fgClr>
                <a:srgbClr val="F8F9CB"/>
              </a:fgClr>
              <a:bgClr>
                <a:schemeClr val="accent2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9" name="円/楕円 48"/>
            <p:cNvSpPr/>
            <p:nvPr/>
          </p:nvSpPr>
          <p:spPr>
            <a:xfrm>
              <a:off x="1845402" y="3288157"/>
              <a:ext cx="1245969" cy="1788534"/>
            </a:xfrm>
            <a:prstGeom prst="ellipse">
              <a:avLst/>
            </a:prstGeom>
            <a:solidFill>
              <a:srgbClr val="F8F9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0" name="テキスト ボックス 49"/>
            <p:cNvSpPr txBox="1"/>
            <p:nvPr/>
          </p:nvSpPr>
          <p:spPr>
            <a:xfrm>
              <a:off x="-66322" y="3685522"/>
              <a:ext cx="1667716" cy="546101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ja-JP" altLang="en-US" b="1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五千円</a:t>
              </a:r>
            </a:p>
          </p:txBody>
        </p:sp>
        <p:grpSp>
          <p:nvGrpSpPr>
            <p:cNvPr id="51" name="グループ化 225"/>
            <p:cNvGrpSpPr>
              <a:grpSpLocks/>
            </p:cNvGrpSpPr>
            <p:nvPr/>
          </p:nvGrpSpPr>
          <p:grpSpPr bwMode="auto">
            <a:xfrm>
              <a:off x="1122677" y="4367866"/>
              <a:ext cx="616513" cy="616513"/>
              <a:chOff x="1262590" y="989665"/>
              <a:chExt cx="720080" cy="720080"/>
            </a:xfrm>
          </p:grpSpPr>
          <p:sp>
            <p:nvSpPr>
              <p:cNvPr id="78" name="円/楕円 77"/>
              <p:cNvSpPr/>
              <p:nvPr/>
            </p:nvSpPr>
            <p:spPr>
              <a:xfrm>
                <a:off x="1263509" y="991081"/>
                <a:ext cx="719502" cy="719104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grpSp>
            <p:nvGrpSpPr>
              <p:cNvPr id="79" name="グループ化 227"/>
              <p:cNvGrpSpPr>
                <a:grpSpLocks/>
              </p:cNvGrpSpPr>
              <p:nvPr/>
            </p:nvGrpSpPr>
            <p:grpSpPr bwMode="auto">
              <a:xfrm>
                <a:off x="1366157" y="1095237"/>
                <a:ext cx="512946" cy="508935"/>
                <a:chOff x="1376369" y="1118300"/>
                <a:chExt cx="495600" cy="491725"/>
              </a:xfrm>
            </p:grpSpPr>
            <p:sp>
              <p:nvSpPr>
                <p:cNvPr id="80" name="角丸四角形 79"/>
                <p:cNvSpPr/>
                <p:nvPr/>
              </p:nvSpPr>
              <p:spPr>
                <a:xfrm>
                  <a:off x="1377849" y="1118268"/>
                  <a:ext cx="223336" cy="22635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81" name="角丸四角形 80"/>
                <p:cNvSpPr/>
                <p:nvPr/>
              </p:nvSpPr>
              <p:spPr>
                <a:xfrm>
                  <a:off x="1648368" y="1118268"/>
                  <a:ext cx="223336" cy="22635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82" name="角丸四角形 81"/>
                <p:cNvSpPr/>
                <p:nvPr/>
              </p:nvSpPr>
              <p:spPr>
                <a:xfrm>
                  <a:off x="1377849" y="1385494"/>
                  <a:ext cx="223336" cy="22635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83" name="角丸四角形 82"/>
                <p:cNvSpPr/>
                <p:nvPr/>
              </p:nvSpPr>
              <p:spPr>
                <a:xfrm>
                  <a:off x="1648368" y="1385494"/>
                  <a:ext cx="223336" cy="22635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  <p:sp>
          <p:nvSpPr>
            <p:cNvPr id="52" name="テキスト ボックス 51"/>
            <p:cNvSpPr txBox="1"/>
            <p:nvPr/>
          </p:nvSpPr>
          <p:spPr>
            <a:xfrm>
              <a:off x="593236" y="2984783"/>
              <a:ext cx="1058882" cy="157162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AA000000A</a:t>
              </a:r>
              <a:endParaRPr lang="ja-JP" altLang="en-US" dirty="0">
                <a:ln w="158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53" name="テキスト ボックス 52"/>
            <p:cNvSpPr txBox="1"/>
            <p:nvPr/>
          </p:nvSpPr>
          <p:spPr>
            <a:xfrm>
              <a:off x="-66322" y="4356242"/>
              <a:ext cx="1058882" cy="157162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ja-JP" altLang="en-US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○</a:t>
              </a:r>
              <a:r>
                <a:rPr lang="en-US" altLang="ja-JP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×</a:t>
              </a:r>
              <a:r>
                <a:rPr lang="ja-JP" altLang="en-US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△□銀行</a:t>
              </a:r>
            </a:p>
          </p:txBody>
        </p:sp>
        <p:sp>
          <p:nvSpPr>
            <p:cNvPr id="54" name="テキスト ボックス 53"/>
            <p:cNvSpPr txBox="1"/>
            <p:nvPr/>
          </p:nvSpPr>
          <p:spPr>
            <a:xfrm>
              <a:off x="-503421" y="2600450"/>
              <a:ext cx="1044619" cy="539738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b="1" dirty="0">
                  <a:ln w="38100">
                    <a:solidFill>
                      <a:schemeClr val="tx1"/>
                    </a:solidFill>
                  </a:ln>
                  <a:solidFill>
                    <a:srgbClr val="CC99FF"/>
                  </a:solidFill>
                  <a:latin typeface="Impact" panose="020B0806030902050204" pitchFamily="34" charset="0"/>
                  <a:ea typeface="HGP明朝E" panose="02020900000000000000" pitchFamily="18" charset="-128"/>
                </a:rPr>
                <a:t>5000</a:t>
              </a:r>
              <a:endParaRPr lang="ja-JP" altLang="en-US" b="1" dirty="0">
                <a:ln w="38100">
                  <a:solidFill>
                    <a:schemeClr val="tx1"/>
                  </a:solidFill>
                </a:ln>
                <a:solidFill>
                  <a:srgbClr val="CC99FF"/>
                </a:solidFill>
                <a:latin typeface="Impact" panose="020B0806030902050204" pitchFamily="34" charset="0"/>
                <a:ea typeface="HGP明朝E" panose="02020900000000000000" pitchFamily="18" charset="-128"/>
              </a:endParaRPr>
            </a:p>
          </p:txBody>
        </p:sp>
        <p:grpSp>
          <p:nvGrpSpPr>
            <p:cNvPr id="55" name="グループ化 45"/>
            <p:cNvGrpSpPr>
              <a:grpSpLocks/>
            </p:cNvGrpSpPr>
            <p:nvPr/>
          </p:nvGrpSpPr>
          <p:grpSpPr bwMode="auto">
            <a:xfrm>
              <a:off x="2963522" y="2727325"/>
              <a:ext cx="2162175" cy="2730500"/>
              <a:chOff x="5008880" y="3561856"/>
              <a:chExt cx="2047240" cy="2584944"/>
            </a:xfrm>
          </p:grpSpPr>
          <p:sp>
            <p:nvSpPr>
              <p:cNvPr id="57" name="円/楕円 32"/>
              <p:cNvSpPr/>
              <p:nvPr/>
            </p:nvSpPr>
            <p:spPr>
              <a:xfrm rot="5400000">
                <a:off x="5406146" y="3550271"/>
                <a:ext cx="1163080" cy="1530756"/>
              </a:xfrm>
              <a:custGeom>
                <a:avLst/>
                <a:gdLst>
                  <a:gd name="connsiteX0" fmla="*/ 0 w 1164167"/>
                  <a:gd name="connsiteY0" fmla="*/ 765085 h 1530170"/>
                  <a:gd name="connsiteX1" fmla="*/ 582084 w 1164167"/>
                  <a:gd name="connsiteY1" fmla="*/ 0 h 1530170"/>
                  <a:gd name="connsiteX2" fmla="*/ 1164168 w 1164167"/>
                  <a:gd name="connsiteY2" fmla="*/ 765085 h 1530170"/>
                  <a:gd name="connsiteX3" fmla="*/ 582084 w 1164167"/>
                  <a:gd name="connsiteY3" fmla="*/ 1530170 h 1530170"/>
                  <a:gd name="connsiteX4" fmla="*/ 0 w 1164167"/>
                  <a:gd name="connsiteY4" fmla="*/ 765085 h 1530170"/>
                  <a:gd name="connsiteX0" fmla="*/ 0 w 1164168"/>
                  <a:gd name="connsiteY0" fmla="*/ 765085 h 1530170"/>
                  <a:gd name="connsiteX1" fmla="*/ 582084 w 1164168"/>
                  <a:gd name="connsiteY1" fmla="*/ 0 h 1530170"/>
                  <a:gd name="connsiteX2" fmla="*/ 1164168 w 1164168"/>
                  <a:gd name="connsiteY2" fmla="*/ 765085 h 1530170"/>
                  <a:gd name="connsiteX3" fmla="*/ 582084 w 1164168"/>
                  <a:gd name="connsiteY3" fmla="*/ 1530170 h 1530170"/>
                  <a:gd name="connsiteX4" fmla="*/ 0 w 1164168"/>
                  <a:gd name="connsiteY4" fmla="*/ 765085 h 1530170"/>
                  <a:gd name="connsiteX0" fmla="*/ 0 w 1164168"/>
                  <a:gd name="connsiteY0" fmla="*/ 765085 h 1530170"/>
                  <a:gd name="connsiteX1" fmla="*/ 582084 w 1164168"/>
                  <a:gd name="connsiteY1" fmla="*/ 0 h 1530170"/>
                  <a:gd name="connsiteX2" fmla="*/ 1164168 w 1164168"/>
                  <a:gd name="connsiteY2" fmla="*/ 765085 h 1530170"/>
                  <a:gd name="connsiteX3" fmla="*/ 582084 w 1164168"/>
                  <a:gd name="connsiteY3" fmla="*/ 1530170 h 1530170"/>
                  <a:gd name="connsiteX4" fmla="*/ 0 w 1164168"/>
                  <a:gd name="connsiteY4" fmla="*/ 765085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168" h="1530170">
                    <a:moveTo>
                      <a:pt x="0" y="765085"/>
                    </a:moveTo>
                    <a:cubicBezTo>
                      <a:pt x="0" y="342540"/>
                      <a:pt x="311408" y="0"/>
                      <a:pt x="582084" y="0"/>
                    </a:cubicBezTo>
                    <a:cubicBezTo>
                      <a:pt x="852760" y="0"/>
                      <a:pt x="1164168" y="342540"/>
                      <a:pt x="1164168" y="765085"/>
                    </a:cubicBezTo>
                    <a:cubicBezTo>
                      <a:pt x="1164168" y="1187630"/>
                      <a:pt x="832437" y="1530170"/>
                      <a:pt x="582084" y="1530170"/>
                    </a:cubicBezTo>
                    <a:cubicBezTo>
                      <a:pt x="331731" y="1530170"/>
                      <a:pt x="0" y="1187630"/>
                      <a:pt x="0" y="765085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58" name="円/楕円 57"/>
              <p:cNvSpPr/>
              <p:nvPr/>
            </p:nvSpPr>
            <p:spPr>
              <a:xfrm rot="900000">
                <a:off x="6394128" y="4419825"/>
                <a:ext cx="269202" cy="361319"/>
              </a:xfrm>
              <a:prstGeom prst="ellipse">
                <a:avLst/>
              </a:pr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59" name="円/楕円 58"/>
              <p:cNvSpPr/>
              <p:nvPr/>
            </p:nvSpPr>
            <p:spPr>
              <a:xfrm rot="900000">
                <a:off x="6433716" y="4493671"/>
                <a:ext cx="160994" cy="210990"/>
              </a:xfrm>
              <a:prstGeom prst="ellipse">
                <a:avLst/>
              </a:prstGeom>
              <a:solidFill>
                <a:srgbClr val="7C5E7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0" name="フリーフォーム 59"/>
              <p:cNvSpPr/>
              <p:nvPr/>
            </p:nvSpPr>
            <p:spPr>
              <a:xfrm>
                <a:off x="5008529" y="5358729"/>
                <a:ext cx="2048046" cy="788573"/>
              </a:xfrm>
              <a:custGeom>
                <a:avLst/>
                <a:gdLst>
                  <a:gd name="connsiteX0" fmla="*/ 2047240 w 2047240"/>
                  <a:gd name="connsiteY0" fmla="*/ 787400 h 787400"/>
                  <a:gd name="connsiteX1" fmla="*/ 0 w 2047240"/>
                  <a:gd name="connsiteY1" fmla="*/ 787400 h 787400"/>
                  <a:gd name="connsiteX2" fmla="*/ 45720 w 2047240"/>
                  <a:gd name="connsiteY2" fmla="*/ 457200 h 787400"/>
                  <a:gd name="connsiteX3" fmla="*/ 132080 w 2047240"/>
                  <a:gd name="connsiteY3" fmla="*/ 269240 h 787400"/>
                  <a:gd name="connsiteX4" fmla="*/ 238760 w 2047240"/>
                  <a:gd name="connsiteY4" fmla="*/ 167640 h 787400"/>
                  <a:gd name="connsiteX5" fmla="*/ 320040 w 2047240"/>
                  <a:gd name="connsiteY5" fmla="*/ 0 h 787400"/>
                  <a:gd name="connsiteX6" fmla="*/ 1600200 w 2047240"/>
                  <a:gd name="connsiteY6" fmla="*/ 0 h 787400"/>
                  <a:gd name="connsiteX7" fmla="*/ 1803400 w 2047240"/>
                  <a:gd name="connsiteY7" fmla="*/ 177800 h 787400"/>
                  <a:gd name="connsiteX8" fmla="*/ 1971040 w 2047240"/>
                  <a:gd name="connsiteY8" fmla="*/ 330200 h 787400"/>
                  <a:gd name="connsiteX9" fmla="*/ 2006600 w 2047240"/>
                  <a:gd name="connsiteY9" fmla="*/ 604520 h 787400"/>
                  <a:gd name="connsiteX10" fmla="*/ 2047240 w 2047240"/>
                  <a:gd name="connsiteY10" fmla="*/ 787400 h 787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47240" h="787400">
                    <a:moveTo>
                      <a:pt x="2047240" y="787400"/>
                    </a:moveTo>
                    <a:lnTo>
                      <a:pt x="0" y="787400"/>
                    </a:lnTo>
                    <a:lnTo>
                      <a:pt x="45720" y="457200"/>
                    </a:lnTo>
                    <a:lnTo>
                      <a:pt x="132080" y="269240"/>
                    </a:lnTo>
                    <a:lnTo>
                      <a:pt x="238760" y="167640"/>
                    </a:lnTo>
                    <a:lnTo>
                      <a:pt x="320040" y="0"/>
                    </a:lnTo>
                    <a:lnTo>
                      <a:pt x="1600200" y="0"/>
                    </a:lnTo>
                    <a:lnTo>
                      <a:pt x="1803400" y="177800"/>
                    </a:lnTo>
                    <a:lnTo>
                      <a:pt x="1971040" y="330200"/>
                    </a:lnTo>
                    <a:lnTo>
                      <a:pt x="2006600" y="604520"/>
                    </a:lnTo>
                    <a:lnTo>
                      <a:pt x="2047240" y="787400"/>
                    </a:lnTo>
                    <a:close/>
                  </a:path>
                </a:pathLst>
              </a:custGeom>
              <a:solidFill>
                <a:srgbClr val="7C5E7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1" name="角丸四角形 60"/>
              <p:cNvSpPr/>
              <p:nvPr/>
            </p:nvSpPr>
            <p:spPr>
              <a:xfrm>
                <a:off x="5673616" y="4960485"/>
                <a:ext cx="630778" cy="712090"/>
              </a:xfrm>
              <a:prstGeom prst="roundRect">
                <a:avLst/>
              </a:pr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2" name="円/楕円 61"/>
              <p:cNvSpPr/>
              <p:nvPr/>
            </p:nvSpPr>
            <p:spPr>
              <a:xfrm>
                <a:off x="5462478" y="3879163"/>
                <a:ext cx="1021385" cy="1350334"/>
              </a:xfrm>
              <a:prstGeom prst="ellipse">
                <a:avLst/>
              </a:pr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3" name="円/楕円 5"/>
              <p:cNvSpPr/>
              <p:nvPr/>
            </p:nvSpPr>
            <p:spPr>
              <a:xfrm>
                <a:off x="5589161" y="3562678"/>
                <a:ext cx="760100" cy="406155"/>
              </a:xfrm>
              <a:custGeom>
                <a:avLst/>
                <a:gdLst>
                  <a:gd name="connsiteX0" fmla="*/ 0 w 630070"/>
                  <a:gd name="connsiteY0" fmla="*/ 208122 h 416244"/>
                  <a:gd name="connsiteX1" fmla="*/ 315035 w 630070"/>
                  <a:gd name="connsiteY1" fmla="*/ 0 h 416244"/>
                  <a:gd name="connsiteX2" fmla="*/ 630070 w 630070"/>
                  <a:gd name="connsiteY2" fmla="*/ 208122 h 416244"/>
                  <a:gd name="connsiteX3" fmla="*/ 315035 w 630070"/>
                  <a:gd name="connsiteY3" fmla="*/ 416244 h 416244"/>
                  <a:gd name="connsiteX4" fmla="*/ 0 w 630070"/>
                  <a:gd name="connsiteY4" fmla="*/ 208122 h 416244"/>
                  <a:gd name="connsiteX0" fmla="*/ 3 w 630073"/>
                  <a:gd name="connsiteY0" fmla="*/ 208122 h 324804"/>
                  <a:gd name="connsiteX1" fmla="*/ 315038 w 630073"/>
                  <a:gd name="connsiteY1" fmla="*/ 0 h 324804"/>
                  <a:gd name="connsiteX2" fmla="*/ 630073 w 630073"/>
                  <a:gd name="connsiteY2" fmla="*/ 208122 h 324804"/>
                  <a:gd name="connsiteX3" fmla="*/ 309958 w 630073"/>
                  <a:gd name="connsiteY3" fmla="*/ 324804 h 324804"/>
                  <a:gd name="connsiteX4" fmla="*/ 3 w 630073"/>
                  <a:gd name="connsiteY4" fmla="*/ 208122 h 324804"/>
                  <a:gd name="connsiteX0" fmla="*/ 3 w 630073"/>
                  <a:gd name="connsiteY0" fmla="*/ 208122 h 330345"/>
                  <a:gd name="connsiteX1" fmla="*/ 315038 w 630073"/>
                  <a:gd name="connsiteY1" fmla="*/ 0 h 330345"/>
                  <a:gd name="connsiteX2" fmla="*/ 630073 w 630073"/>
                  <a:gd name="connsiteY2" fmla="*/ 208122 h 330345"/>
                  <a:gd name="connsiteX3" fmla="*/ 309958 w 630073"/>
                  <a:gd name="connsiteY3" fmla="*/ 324804 h 330345"/>
                  <a:gd name="connsiteX4" fmla="*/ 3 w 630073"/>
                  <a:gd name="connsiteY4" fmla="*/ 208122 h 330345"/>
                  <a:gd name="connsiteX0" fmla="*/ 3 w 630201"/>
                  <a:gd name="connsiteY0" fmla="*/ 208122 h 334393"/>
                  <a:gd name="connsiteX1" fmla="*/ 315038 w 630201"/>
                  <a:gd name="connsiteY1" fmla="*/ 0 h 334393"/>
                  <a:gd name="connsiteX2" fmla="*/ 630073 w 630201"/>
                  <a:gd name="connsiteY2" fmla="*/ 208122 h 334393"/>
                  <a:gd name="connsiteX3" fmla="*/ 309958 w 630201"/>
                  <a:gd name="connsiteY3" fmla="*/ 324804 h 334393"/>
                  <a:gd name="connsiteX4" fmla="*/ 3 w 630201"/>
                  <a:gd name="connsiteY4" fmla="*/ 208122 h 334393"/>
                  <a:gd name="connsiteX0" fmla="*/ 0 w 630070"/>
                  <a:gd name="connsiteY0" fmla="*/ 238602 h 355284"/>
                  <a:gd name="connsiteX1" fmla="*/ 309955 w 630070"/>
                  <a:gd name="connsiteY1" fmla="*/ 0 h 355284"/>
                  <a:gd name="connsiteX2" fmla="*/ 630070 w 630070"/>
                  <a:gd name="connsiteY2" fmla="*/ 238602 h 355284"/>
                  <a:gd name="connsiteX3" fmla="*/ 309955 w 630070"/>
                  <a:gd name="connsiteY3" fmla="*/ 355284 h 355284"/>
                  <a:gd name="connsiteX4" fmla="*/ 0 w 630070"/>
                  <a:gd name="connsiteY4" fmla="*/ 238602 h 355284"/>
                  <a:gd name="connsiteX0" fmla="*/ 0 w 630070"/>
                  <a:gd name="connsiteY0" fmla="*/ 238602 h 355408"/>
                  <a:gd name="connsiteX1" fmla="*/ 309955 w 630070"/>
                  <a:gd name="connsiteY1" fmla="*/ 0 h 355408"/>
                  <a:gd name="connsiteX2" fmla="*/ 630070 w 630070"/>
                  <a:gd name="connsiteY2" fmla="*/ 238602 h 355408"/>
                  <a:gd name="connsiteX3" fmla="*/ 309955 w 630070"/>
                  <a:gd name="connsiteY3" fmla="*/ 355284 h 355408"/>
                  <a:gd name="connsiteX4" fmla="*/ 0 w 630070"/>
                  <a:gd name="connsiteY4" fmla="*/ 238602 h 355408"/>
                  <a:gd name="connsiteX0" fmla="*/ 0 w 630070"/>
                  <a:gd name="connsiteY0" fmla="*/ 238602 h 355408"/>
                  <a:gd name="connsiteX1" fmla="*/ 309955 w 630070"/>
                  <a:gd name="connsiteY1" fmla="*/ 0 h 355408"/>
                  <a:gd name="connsiteX2" fmla="*/ 630070 w 630070"/>
                  <a:gd name="connsiteY2" fmla="*/ 238602 h 355408"/>
                  <a:gd name="connsiteX3" fmla="*/ 309955 w 630070"/>
                  <a:gd name="connsiteY3" fmla="*/ 355284 h 355408"/>
                  <a:gd name="connsiteX4" fmla="*/ 0 w 630070"/>
                  <a:gd name="connsiteY4" fmla="*/ 238602 h 355408"/>
                  <a:gd name="connsiteX0" fmla="*/ 0 w 630070"/>
                  <a:gd name="connsiteY0" fmla="*/ 238602 h 289244"/>
                  <a:gd name="connsiteX1" fmla="*/ 309955 w 630070"/>
                  <a:gd name="connsiteY1" fmla="*/ 0 h 289244"/>
                  <a:gd name="connsiteX2" fmla="*/ 630070 w 630070"/>
                  <a:gd name="connsiteY2" fmla="*/ 238602 h 289244"/>
                  <a:gd name="connsiteX3" fmla="*/ 309955 w 630070"/>
                  <a:gd name="connsiteY3" fmla="*/ 289244 h 289244"/>
                  <a:gd name="connsiteX4" fmla="*/ 0 w 630070"/>
                  <a:gd name="connsiteY4" fmla="*/ 238602 h 289244"/>
                  <a:gd name="connsiteX0" fmla="*/ 0 w 630070"/>
                  <a:gd name="connsiteY0" fmla="*/ 238602 h 317194"/>
                  <a:gd name="connsiteX1" fmla="*/ 309955 w 630070"/>
                  <a:gd name="connsiteY1" fmla="*/ 0 h 317194"/>
                  <a:gd name="connsiteX2" fmla="*/ 630070 w 630070"/>
                  <a:gd name="connsiteY2" fmla="*/ 238602 h 317194"/>
                  <a:gd name="connsiteX3" fmla="*/ 309955 w 630070"/>
                  <a:gd name="connsiteY3" fmla="*/ 289244 h 317194"/>
                  <a:gd name="connsiteX4" fmla="*/ 0 w 630070"/>
                  <a:gd name="connsiteY4" fmla="*/ 238602 h 317194"/>
                  <a:gd name="connsiteX0" fmla="*/ 0 w 630070"/>
                  <a:gd name="connsiteY0" fmla="*/ 238602 h 317194"/>
                  <a:gd name="connsiteX1" fmla="*/ 309955 w 630070"/>
                  <a:gd name="connsiteY1" fmla="*/ 0 h 317194"/>
                  <a:gd name="connsiteX2" fmla="*/ 630070 w 630070"/>
                  <a:gd name="connsiteY2" fmla="*/ 238602 h 317194"/>
                  <a:gd name="connsiteX3" fmla="*/ 309955 w 630070"/>
                  <a:gd name="connsiteY3" fmla="*/ 289244 h 317194"/>
                  <a:gd name="connsiteX4" fmla="*/ 0 w 630070"/>
                  <a:gd name="connsiteY4" fmla="*/ 238602 h 317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0" h="317194">
                    <a:moveTo>
                      <a:pt x="0" y="238602"/>
                    </a:moveTo>
                    <a:cubicBezTo>
                      <a:pt x="0" y="98955"/>
                      <a:pt x="135966" y="0"/>
                      <a:pt x="309955" y="0"/>
                    </a:cubicBezTo>
                    <a:cubicBezTo>
                      <a:pt x="483944" y="0"/>
                      <a:pt x="630070" y="98955"/>
                      <a:pt x="630070" y="238602"/>
                    </a:cubicBezTo>
                    <a:cubicBezTo>
                      <a:pt x="630070" y="378249"/>
                      <a:pt x="483944" y="289244"/>
                      <a:pt x="309955" y="289244"/>
                    </a:cubicBezTo>
                    <a:cubicBezTo>
                      <a:pt x="135966" y="289244"/>
                      <a:pt x="0" y="378249"/>
                      <a:pt x="0" y="238602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4" name="フリーフォーム 63"/>
              <p:cNvSpPr/>
              <p:nvPr/>
            </p:nvSpPr>
            <p:spPr>
              <a:xfrm>
                <a:off x="5541655" y="5187299"/>
                <a:ext cx="477702" cy="849233"/>
              </a:xfrm>
              <a:custGeom>
                <a:avLst/>
                <a:gdLst>
                  <a:gd name="connsiteX0" fmla="*/ 477520 w 477520"/>
                  <a:gd name="connsiteY0" fmla="*/ 472440 h 848360"/>
                  <a:gd name="connsiteX1" fmla="*/ 116840 w 477520"/>
                  <a:gd name="connsiteY1" fmla="*/ 0 h 848360"/>
                  <a:gd name="connsiteX2" fmla="*/ 0 w 477520"/>
                  <a:gd name="connsiteY2" fmla="*/ 71120 h 848360"/>
                  <a:gd name="connsiteX3" fmla="*/ 223520 w 477520"/>
                  <a:gd name="connsiteY3" fmla="*/ 848360 h 848360"/>
                  <a:gd name="connsiteX4" fmla="*/ 477520 w 477520"/>
                  <a:gd name="connsiteY4" fmla="*/ 472440 h 848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7520" h="848360">
                    <a:moveTo>
                      <a:pt x="477520" y="472440"/>
                    </a:moveTo>
                    <a:lnTo>
                      <a:pt x="116840" y="0"/>
                    </a:lnTo>
                    <a:lnTo>
                      <a:pt x="0" y="71120"/>
                    </a:lnTo>
                    <a:lnTo>
                      <a:pt x="223520" y="848360"/>
                    </a:lnTo>
                    <a:lnTo>
                      <a:pt x="477520" y="47244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cxnSp>
            <p:nvCxnSpPr>
              <p:cNvPr id="65" name="直線コネクタ 64"/>
              <p:cNvCxnSpPr>
                <a:stCxn id="60" idx="4"/>
              </p:cNvCxnSpPr>
              <p:nvPr/>
            </p:nvCxnSpPr>
            <p:spPr>
              <a:xfrm flipH="1">
                <a:off x="5222308" y="5527520"/>
                <a:ext cx="26392" cy="619781"/>
              </a:xfrm>
              <a:prstGeom prst="line">
                <a:avLst/>
              </a:prstGeom>
              <a:noFill/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6" name="直線コネクタ 65"/>
              <p:cNvCxnSpPr>
                <a:stCxn id="60" idx="7"/>
              </p:cNvCxnSpPr>
              <p:nvPr/>
            </p:nvCxnSpPr>
            <p:spPr>
              <a:xfrm flipH="1">
                <a:off x="6797931" y="5538070"/>
                <a:ext cx="15835" cy="609232"/>
              </a:xfrm>
              <a:prstGeom prst="line">
                <a:avLst/>
              </a:prstGeom>
              <a:noFill/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67" name="円/楕円 27"/>
              <p:cNvSpPr/>
              <p:nvPr/>
            </p:nvSpPr>
            <p:spPr>
              <a:xfrm>
                <a:off x="5541655" y="4464659"/>
                <a:ext cx="240171" cy="105495"/>
              </a:xfrm>
              <a:custGeom>
                <a:avLst/>
                <a:gdLst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760" h="90010">
                    <a:moveTo>
                      <a:pt x="0" y="45005"/>
                    </a:moveTo>
                    <a:cubicBezTo>
                      <a:pt x="0" y="31579"/>
                      <a:pt x="53448" y="0"/>
                      <a:pt x="119380" y="0"/>
                    </a:cubicBezTo>
                    <a:cubicBezTo>
                      <a:pt x="185312" y="0"/>
                      <a:pt x="238760" y="31579"/>
                      <a:pt x="238760" y="45005"/>
                    </a:cubicBezTo>
                    <a:cubicBezTo>
                      <a:pt x="238760" y="58431"/>
                      <a:pt x="185312" y="90010"/>
                      <a:pt x="119380" y="90010"/>
                    </a:cubicBezTo>
                    <a:cubicBezTo>
                      <a:pt x="53448" y="90010"/>
                      <a:pt x="0" y="58431"/>
                      <a:pt x="0" y="45005"/>
                    </a:cubicBezTo>
                    <a:close/>
                  </a:path>
                </a:pathLst>
              </a:cu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8" name="円/楕円 67"/>
              <p:cNvSpPr/>
              <p:nvPr/>
            </p:nvSpPr>
            <p:spPr>
              <a:xfrm>
                <a:off x="5628750" y="4477847"/>
                <a:ext cx="65980" cy="65933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9" name="円/楕円 27"/>
              <p:cNvSpPr/>
              <p:nvPr/>
            </p:nvSpPr>
            <p:spPr>
              <a:xfrm>
                <a:off x="6056306" y="4464659"/>
                <a:ext cx="240170" cy="105495"/>
              </a:xfrm>
              <a:custGeom>
                <a:avLst/>
                <a:gdLst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760" h="90010">
                    <a:moveTo>
                      <a:pt x="0" y="45005"/>
                    </a:moveTo>
                    <a:cubicBezTo>
                      <a:pt x="0" y="31579"/>
                      <a:pt x="53448" y="0"/>
                      <a:pt x="119380" y="0"/>
                    </a:cubicBezTo>
                    <a:cubicBezTo>
                      <a:pt x="185312" y="0"/>
                      <a:pt x="238760" y="31579"/>
                      <a:pt x="238760" y="45005"/>
                    </a:cubicBezTo>
                    <a:cubicBezTo>
                      <a:pt x="238760" y="58431"/>
                      <a:pt x="185312" y="90010"/>
                      <a:pt x="119380" y="90010"/>
                    </a:cubicBezTo>
                    <a:cubicBezTo>
                      <a:pt x="53448" y="90010"/>
                      <a:pt x="0" y="58431"/>
                      <a:pt x="0" y="45005"/>
                    </a:cubicBezTo>
                    <a:close/>
                  </a:path>
                </a:pathLst>
              </a:cu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0" name="円/楕円 69"/>
              <p:cNvSpPr/>
              <p:nvPr/>
            </p:nvSpPr>
            <p:spPr>
              <a:xfrm>
                <a:off x="6143400" y="4477847"/>
                <a:ext cx="65982" cy="65933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1" name="円/楕円 29"/>
              <p:cNvSpPr/>
              <p:nvPr/>
            </p:nvSpPr>
            <p:spPr>
              <a:xfrm>
                <a:off x="6019357" y="4353890"/>
                <a:ext cx="277119" cy="63297"/>
              </a:xfrm>
              <a:custGeom>
                <a:avLst/>
                <a:gdLst>
                  <a:gd name="connsiteX0" fmla="*/ 0 w 275590"/>
                  <a:gd name="connsiteY0" fmla="*/ 22860 h 45719"/>
                  <a:gd name="connsiteX1" fmla="*/ 137795 w 275590"/>
                  <a:gd name="connsiteY1" fmla="*/ 0 h 45719"/>
                  <a:gd name="connsiteX2" fmla="*/ 275590 w 275590"/>
                  <a:gd name="connsiteY2" fmla="*/ 22860 h 45719"/>
                  <a:gd name="connsiteX3" fmla="*/ 137795 w 275590"/>
                  <a:gd name="connsiteY3" fmla="*/ 45720 h 45719"/>
                  <a:gd name="connsiteX4" fmla="*/ 0 w 275590"/>
                  <a:gd name="connsiteY4" fmla="*/ 22860 h 45719"/>
                  <a:gd name="connsiteX0" fmla="*/ 374 w 275964"/>
                  <a:gd name="connsiteY0" fmla="*/ 59055 h 81915"/>
                  <a:gd name="connsiteX1" fmla="*/ 174364 w 275964"/>
                  <a:gd name="connsiteY1" fmla="*/ 0 h 81915"/>
                  <a:gd name="connsiteX2" fmla="*/ 275964 w 275964"/>
                  <a:gd name="connsiteY2" fmla="*/ 59055 h 81915"/>
                  <a:gd name="connsiteX3" fmla="*/ 138169 w 275964"/>
                  <a:gd name="connsiteY3" fmla="*/ 81915 h 81915"/>
                  <a:gd name="connsiteX4" fmla="*/ 374 w 275964"/>
                  <a:gd name="connsiteY4" fmla="*/ 59055 h 81915"/>
                  <a:gd name="connsiteX0" fmla="*/ 14 w 275604"/>
                  <a:gd name="connsiteY0" fmla="*/ 59055 h 61212"/>
                  <a:gd name="connsiteX1" fmla="*/ 174004 w 275604"/>
                  <a:gd name="connsiteY1" fmla="*/ 0 h 61212"/>
                  <a:gd name="connsiteX2" fmla="*/ 275604 w 275604"/>
                  <a:gd name="connsiteY2" fmla="*/ 59055 h 61212"/>
                  <a:gd name="connsiteX3" fmla="*/ 166384 w 275604"/>
                  <a:gd name="connsiteY3" fmla="*/ 24765 h 61212"/>
                  <a:gd name="connsiteX4" fmla="*/ 14 w 275604"/>
                  <a:gd name="connsiteY4" fmla="*/ 59055 h 6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604" h="61212">
                    <a:moveTo>
                      <a:pt x="14" y="59055"/>
                    </a:moveTo>
                    <a:cubicBezTo>
                      <a:pt x="1284" y="54928"/>
                      <a:pt x="97902" y="0"/>
                      <a:pt x="174004" y="0"/>
                    </a:cubicBezTo>
                    <a:cubicBezTo>
                      <a:pt x="250106" y="0"/>
                      <a:pt x="275604" y="46430"/>
                      <a:pt x="275604" y="59055"/>
                    </a:cubicBezTo>
                    <a:cubicBezTo>
                      <a:pt x="275604" y="71680"/>
                      <a:pt x="242486" y="24765"/>
                      <a:pt x="166384" y="24765"/>
                    </a:cubicBezTo>
                    <a:cubicBezTo>
                      <a:pt x="90282" y="24765"/>
                      <a:pt x="-1256" y="63182"/>
                      <a:pt x="14" y="59055"/>
                    </a:cubicBezTo>
                    <a:close/>
                  </a:path>
                </a:pathLst>
              </a:custGeom>
              <a:solidFill>
                <a:srgbClr val="48364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2" name="円/楕円 29"/>
              <p:cNvSpPr/>
              <p:nvPr/>
            </p:nvSpPr>
            <p:spPr>
              <a:xfrm flipH="1">
                <a:off x="5536376" y="4353890"/>
                <a:ext cx="274480" cy="63297"/>
              </a:xfrm>
              <a:custGeom>
                <a:avLst/>
                <a:gdLst>
                  <a:gd name="connsiteX0" fmla="*/ 0 w 275590"/>
                  <a:gd name="connsiteY0" fmla="*/ 22860 h 45719"/>
                  <a:gd name="connsiteX1" fmla="*/ 137795 w 275590"/>
                  <a:gd name="connsiteY1" fmla="*/ 0 h 45719"/>
                  <a:gd name="connsiteX2" fmla="*/ 275590 w 275590"/>
                  <a:gd name="connsiteY2" fmla="*/ 22860 h 45719"/>
                  <a:gd name="connsiteX3" fmla="*/ 137795 w 275590"/>
                  <a:gd name="connsiteY3" fmla="*/ 45720 h 45719"/>
                  <a:gd name="connsiteX4" fmla="*/ 0 w 275590"/>
                  <a:gd name="connsiteY4" fmla="*/ 22860 h 45719"/>
                  <a:gd name="connsiteX0" fmla="*/ 374 w 275964"/>
                  <a:gd name="connsiteY0" fmla="*/ 59055 h 81915"/>
                  <a:gd name="connsiteX1" fmla="*/ 174364 w 275964"/>
                  <a:gd name="connsiteY1" fmla="*/ 0 h 81915"/>
                  <a:gd name="connsiteX2" fmla="*/ 275964 w 275964"/>
                  <a:gd name="connsiteY2" fmla="*/ 59055 h 81915"/>
                  <a:gd name="connsiteX3" fmla="*/ 138169 w 275964"/>
                  <a:gd name="connsiteY3" fmla="*/ 81915 h 81915"/>
                  <a:gd name="connsiteX4" fmla="*/ 374 w 275964"/>
                  <a:gd name="connsiteY4" fmla="*/ 59055 h 81915"/>
                  <a:gd name="connsiteX0" fmla="*/ 14 w 275604"/>
                  <a:gd name="connsiteY0" fmla="*/ 59055 h 61212"/>
                  <a:gd name="connsiteX1" fmla="*/ 174004 w 275604"/>
                  <a:gd name="connsiteY1" fmla="*/ 0 h 61212"/>
                  <a:gd name="connsiteX2" fmla="*/ 275604 w 275604"/>
                  <a:gd name="connsiteY2" fmla="*/ 59055 h 61212"/>
                  <a:gd name="connsiteX3" fmla="*/ 166384 w 275604"/>
                  <a:gd name="connsiteY3" fmla="*/ 24765 h 61212"/>
                  <a:gd name="connsiteX4" fmla="*/ 14 w 275604"/>
                  <a:gd name="connsiteY4" fmla="*/ 59055 h 6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604" h="61212">
                    <a:moveTo>
                      <a:pt x="14" y="59055"/>
                    </a:moveTo>
                    <a:cubicBezTo>
                      <a:pt x="1284" y="54928"/>
                      <a:pt x="97902" y="0"/>
                      <a:pt x="174004" y="0"/>
                    </a:cubicBezTo>
                    <a:cubicBezTo>
                      <a:pt x="250106" y="0"/>
                      <a:pt x="275604" y="46430"/>
                      <a:pt x="275604" y="59055"/>
                    </a:cubicBezTo>
                    <a:cubicBezTo>
                      <a:pt x="275604" y="71680"/>
                      <a:pt x="242486" y="24765"/>
                      <a:pt x="166384" y="24765"/>
                    </a:cubicBezTo>
                    <a:cubicBezTo>
                      <a:pt x="90282" y="24765"/>
                      <a:pt x="-1256" y="63182"/>
                      <a:pt x="14" y="59055"/>
                    </a:cubicBezTo>
                    <a:close/>
                  </a:path>
                </a:pathLst>
              </a:custGeom>
              <a:solidFill>
                <a:srgbClr val="48364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3" name="フリーフォーム 72"/>
              <p:cNvSpPr/>
              <p:nvPr/>
            </p:nvSpPr>
            <p:spPr>
              <a:xfrm>
                <a:off x="5797661" y="4733671"/>
                <a:ext cx="197942" cy="113408"/>
              </a:xfrm>
              <a:custGeom>
                <a:avLst/>
                <a:gdLst>
                  <a:gd name="connsiteX0" fmla="*/ 23308 w 196713"/>
                  <a:gd name="connsiteY0" fmla="*/ 89 h 113322"/>
                  <a:gd name="connsiteX1" fmla="*/ 8068 w 196713"/>
                  <a:gd name="connsiteY1" fmla="*/ 93434 h 113322"/>
                  <a:gd name="connsiteX2" fmla="*/ 166183 w 196713"/>
                  <a:gd name="connsiteY2" fmla="*/ 110579 h 113322"/>
                  <a:gd name="connsiteX3" fmla="*/ 196663 w 196713"/>
                  <a:gd name="connsiteY3" fmla="*/ 53429 h 113322"/>
                  <a:gd name="connsiteX4" fmla="*/ 168088 w 196713"/>
                  <a:gd name="connsiteY4" fmla="*/ 82004 h 113322"/>
                  <a:gd name="connsiteX5" fmla="*/ 25213 w 196713"/>
                  <a:gd name="connsiteY5" fmla="*/ 76289 h 113322"/>
                  <a:gd name="connsiteX6" fmla="*/ 23308 w 196713"/>
                  <a:gd name="connsiteY6" fmla="*/ 89 h 113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6713" h="113322">
                    <a:moveTo>
                      <a:pt x="23308" y="89"/>
                    </a:moveTo>
                    <a:cubicBezTo>
                      <a:pt x="20451" y="2946"/>
                      <a:pt x="-15744" y="75019"/>
                      <a:pt x="8068" y="93434"/>
                    </a:cubicBezTo>
                    <a:cubicBezTo>
                      <a:pt x="31880" y="111849"/>
                      <a:pt x="134751" y="117246"/>
                      <a:pt x="166183" y="110579"/>
                    </a:cubicBezTo>
                    <a:cubicBezTo>
                      <a:pt x="197615" y="103912"/>
                      <a:pt x="196346" y="58191"/>
                      <a:pt x="196663" y="53429"/>
                    </a:cubicBezTo>
                    <a:cubicBezTo>
                      <a:pt x="196980" y="48667"/>
                      <a:pt x="196663" y="78194"/>
                      <a:pt x="168088" y="82004"/>
                    </a:cubicBezTo>
                    <a:cubicBezTo>
                      <a:pt x="139513" y="85814"/>
                      <a:pt x="49343" y="89307"/>
                      <a:pt x="25213" y="76289"/>
                    </a:cubicBezTo>
                    <a:cubicBezTo>
                      <a:pt x="1083" y="63272"/>
                      <a:pt x="26165" y="-2768"/>
                      <a:pt x="23308" y="89"/>
                    </a:cubicBezTo>
                    <a:close/>
                  </a:path>
                </a:pathLst>
              </a:custGeom>
              <a:solidFill>
                <a:srgbClr val="7C5E7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4" name="フリーフォーム 73"/>
              <p:cNvSpPr/>
              <p:nvPr/>
            </p:nvSpPr>
            <p:spPr>
              <a:xfrm>
                <a:off x="5802940" y="4936749"/>
                <a:ext cx="269202" cy="68572"/>
              </a:xfrm>
              <a:custGeom>
                <a:avLst/>
                <a:gdLst>
                  <a:gd name="connsiteX0" fmla="*/ 157 w 248333"/>
                  <a:gd name="connsiteY0" fmla="*/ 47881 h 76456"/>
                  <a:gd name="connsiteX1" fmla="*/ 120172 w 248333"/>
                  <a:gd name="connsiteY1" fmla="*/ 76456 h 76456"/>
                  <a:gd name="connsiteX2" fmla="*/ 247807 w 248333"/>
                  <a:gd name="connsiteY2" fmla="*/ 47881 h 76456"/>
                  <a:gd name="connsiteX3" fmla="*/ 163987 w 248333"/>
                  <a:gd name="connsiteY3" fmla="*/ 4066 h 76456"/>
                  <a:gd name="connsiteX4" fmla="*/ 125887 w 248333"/>
                  <a:gd name="connsiteY4" fmla="*/ 25021 h 76456"/>
                  <a:gd name="connsiteX5" fmla="*/ 95407 w 248333"/>
                  <a:gd name="connsiteY5" fmla="*/ 256 h 76456"/>
                  <a:gd name="connsiteX6" fmla="*/ 157 w 248333"/>
                  <a:gd name="connsiteY6" fmla="*/ 47881 h 76456"/>
                  <a:gd name="connsiteX0" fmla="*/ 123 w 274969"/>
                  <a:gd name="connsiteY0" fmla="*/ 36295 h 76436"/>
                  <a:gd name="connsiteX1" fmla="*/ 146808 w 274969"/>
                  <a:gd name="connsiteY1" fmla="*/ 76300 h 76436"/>
                  <a:gd name="connsiteX2" fmla="*/ 274443 w 274969"/>
                  <a:gd name="connsiteY2" fmla="*/ 47725 h 76436"/>
                  <a:gd name="connsiteX3" fmla="*/ 190623 w 274969"/>
                  <a:gd name="connsiteY3" fmla="*/ 3910 h 76436"/>
                  <a:gd name="connsiteX4" fmla="*/ 152523 w 274969"/>
                  <a:gd name="connsiteY4" fmla="*/ 24865 h 76436"/>
                  <a:gd name="connsiteX5" fmla="*/ 122043 w 274969"/>
                  <a:gd name="connsiteY5" fmla="*/ 100 h 76436"/>
                  <a:gd name="connsiteX6" fmla="*/ 123 w 274969"/>
                  <a:gd name="connsiteY6" fmla="*/ 36295 h 76436"/>
                  <a:gd name="connsiteX0" fmla="*/ 253 w 275099"/>
                  <a:gd name="connsiteY0" fmla="*/ 32775 h 72916"/>
                  <a:gd name="connsiteX1" fmla="*/ 146938 w 275099"/>
                  <a:gd name="connsiteY1" fmla="*/ 72780 h 72916"/>
                  <a:gd name="connsiteX2" fmla="*/ 274573 w 275099"/>
                  <a:gd name="connsiteY2" fmla="*/ 44205 h 72916"/>
                  <a:gd name="connsiteX3" fmla="*/ 190753 w 275099"/>
                  <a:gd name="connsiteY3" fmla="*/ 390 h 72916"/>
                  <a:gd name="connsiteX4" fmla="*/ 152653 w 275099"/>
                  <a:gd name="connsiteY4" fmla="*/ 21345 h 72916"/>
                  <a:gd name="connsiteX5" fmla="*/ 112648 w 275099"/>
                  <a:gd name="connsiteY5" fmla="*/ 2295 h 72916"/>
                  <a:gd name="connsiteX6" fmla="*/ 253 w 275099"/>
                  <a:gd name="connsiteY6" fmla="*/ 32775 h 72916"/>
                  <a:gd name="connsiteX0" fmla="*/ 271 w 267497"/>
                  <a:gd name="connsiteY0" fmla="*/ 38490 h 72817"/>
                  <a:gd name="connsiteX1" fmla="*/ 139336 w 267497"/>
                  <a:gd name="connsiteY1" fmla="*/ 72780 h 72817"/>
                  <a:gd name="connsiteX2" fmla="*/ 266971 w 267497"/>
                  <a:gd name="connsiteY2" fmla="*/ 44205 h 72817"/>
                  <a:gd name="connsiteX3" fmla="*/ 183151 w 267497"/>
                  <a:gd name="connsiteY3" fmla="*/ 390 h 72817"/>
                  <a:gd name="connsiteX4" fmla="*/ 145051 w 267497"/>
                  <a:gd name="connsiteY4" fmla="*/ 21345 h 72817"/>
                  <a:gd name="connsiteX5" fmla="*/ 105046 w 267497"/>
                  <a:gd name="connsiteY5" fmla="*/ 2295 h 72817"/>
                  <a:gd name="connsiteX6" fmla="*/ 271 w 267497"/>
                  <a:gd name="connsiteY6" fmla="*/ 38490 h 72817"/>
                  <a:gd name="connsiteX0" fmla="*/ 385 w 267611"/>
                  <a:gd name="connsiteY0" fmla="*/ 38490 h 72817"/>
                  <a:gd name="connsiteX1" fmla="*/ 139450 w 267611"/>
                  <a:gd name="connsiteY1" fmla="*/ 72780 h 72817"/>
                  <a:gd name="connsiteX2" fmla="*/ 267085 w 267611"/>
                  <a:gd name="connsiteY2" fmla="*/ 44205 h 72817"/>
                  <a:gd name="connsiteX3" fmla="*/ 183265 w 267611"/>
                  <a:gd name="connsiteY3" fmla="*/ 390 h 72817"/>
                  <a:gd name="connsiteX4" fmla="*/ 145165 w 267611"/>
                  <a:gd name="connsiteY4" fmla="*/ 21345 h 72817"/>
                  <a:gd name="connsiteX5" fmla="*/ 99445 w 267611"/>
                  <a:gd name="connsiteY5" fmla="*/ 390 h 72817"/>
                  <a:gd name="connsiteX6" fmla="*/ 385 w 267611"/>
                  <a:gd name="connsiteY6" fmla="*/ 38490 h 72817"/>
                  <a:gd name="connsiteX0" fmla="*/ 382 w 267614"/>
                  <a:gd name="connsiteY0" fmla="*/ 38490 h 72817"/>
                  <a:gd name="connsiteX1" fmla="*/ 139447 w 267614"/>
                  <a:gd name="connsiteY1" fmla="*/ 72780 h 72817"/>
                  <a:gd name="connsiteX2" fmla="*/ 267082 w 267614"/>
                  <a:gd name="connsiteY2" fmla="*/ 44205 h 72817"/>
                  <a:gd name="connsiteX3" fmla="*/ 183262 w 267614"/>
                  <a:gd name="connsiteY3" fmla="*/ 390 h 72817"/>
                  <a:gd name="connsiteX4" fmla="*/ 139447 w 267614"/>
                  <a:gd name="connsiteY4" fmla="*/ 21345 h 72817"/>
                  <a:gd name="connsiteX5" fmla="*/ 99442 w 267614"/>
                  <a:gd name="connsiteY5" fmla="*/ 390 h 72817"/>
                  <a:gd name="connsiteX6" fmla="*/ 382 w 267614"/>
                  <a:gd name="connsiteY6" fmla="*/ 38490 h 72817"/>
                  <a:gd name="connsiteX0" fmla="*/ 382 w 267614"/>
                  <a:gd name="connsiteY0" fmla="*/ 38344 h 72634"/>
                  <a:gd name="connsiteX1" fmla="*/ 139447 w 267614"/>
                  <a:gd name="connsiteY1" fmla="*/ 72634 h 72634"/>
                  <a:gd name="connsiteX2" fmla="*/ 267082 w 267614"/>
                  <a:gd name="connsiteY2" fmla="*/ 38344 h 72634"/>
                  <a:gd name="connsiteX3" fmla="*/ 183262 w 267614"/>
                  <a:gd name="connsiteY3" fmla="*/ 244 h 72634"/>
                  <a:gd name="connsiteX4" fmla="*/ 139447 w 267614"/>
                  <a:gd name="connsiteY4" fmla="*/ 21199 h 72634"/>
                  <a:gd name="connsiteX5" fmla="*/ 99442 w 267614"/>
                  <a:gd name="connsiteY5" fmla="*/ 244 h 72634"/>
                  <a:gd name="connsiteX6" fmla="*/ 382 w 267614"/>
                  <a:gd name="connsiteY6" fmla="*/ 38344 h 72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7614" h="72634">
                    <a:moveTo>
                      <a:pt x="382" y="38344"/>
                    </a:moveTo>
                    <a:cubicBezTo>
                      <a:pt x="7049" y="50409"/>
                      <a:pt x="94997" y="72634"/>
                      <a:pt x="139447" y="72634"/>
                    </a:cubicBezTo>
                    <a:cubicBezTo>
                      <a:pt x="183897" y="72634"/>
                      <a:pt x="259780" y="50409"/>
                      <a:pt x="267082" y="38344"/>
                    </a:cubicBezTo>
                    <a:cubicBezTo>
                      <a:pt x="274385" y="26279"/>
                      <a:pt x="204534" y="3101"/>
                      <a:pt x="183262" y="244"/>
                    </a:cubicBezTo>
                    <a:cubicBezTo>
                      <a:pt x="161990" y="-2613"/>
                      <a:pt x="150877" y="21834"/>
                      <a:pt x="139447" y="21199"/>
                    </a:cubicBezTo>
                    <a:cubicBezTo>
                      <a:pt x="128017" y="20564"/>
                      <a:pt x="122619" y="-2613"/>
                      <a:pt x="99442" y="244"/>
                    </a:cubicBezTo>
                    <a:cubicBezTo>
                      <a:pt x="76265" y="3101"/>
                      <a:pt x="-6285" y="26279"/>
                      <a:pt x="382" y="38344"/>
                    </a:cubicBezTo>
                    <a:close/>
                  </a:path>
                </a:pathLst>
              </a:custGeom>
              <a:solidFill>
                <a:srgbClr val="4836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5" name="フリーフォーム 74"/>
              <p:cNvSpPr/>
              <p:nvPr/>
            </p:nvSpPr>
            <p:spPr>
              <a:xfrm>
                <a:off x="5586522" y="5176749"/>
                <a:ext cx="804966" cy="970552"/>
              </a:xfrm>
              <a:custGeom>
                <a:avLst/>
                <a:gdLst>
                  <a:gd name="connsiteX0" fmla="*/ 802640 w 802640"/>
                  <a:gd name="connsiteY0" fmla="*/ 50800 h 970280"/>
                  <a:gd name="connsiteX1" fmla="*/ 721360 w 802640"/>
                  <a:gd name="connsiteY1" fmla="*/ 0 h 970280"/>
                  <a:gd name="connsiteX2" fmla="*/ 0 w 802640"/>
                  <a:gd name="connsiteY2" fmla="*/ 970280 h 970280"/>
                  <a:gd name="connsiteX3" fmla="*/ 777240 w 802640"/>
                  <a:gd name="connsiteY3" fmla="*/ 970280 h 970280"/>
                  <a:gd name="connsiteX4" fmla="*/ 802640 w 802640"/>
                  <a:gd name="connsiteY4" fmla="*/ 50800 h 970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2640" h="970280">
                    <a:moveTo>
                      <a:pt x="802640" y="50800"/>
                    </a:moveTo>
                    <a:lnTo>
                      <a:pt x="721360" y="0"/>
                    </a:lnTo>
                    <a:lnTo>
                      <a:pt x="0" y="970280"/>
                    </a:lnTo>
                    <a:lnTo>
                      <a:pt x="777240" y="970280"/>
                    </a:lnTo>
                    <a:lnTo>
                      <a:pt x="802640" y="5080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6" name="フリーフォーム 75"/>
              <p:cNvSpPr/>
              <p:nvPr/>
            </p:nvSpPr>
            <p:spPr>
              <a:xfrm>
                <a:off x="6161876" y="5197848"/>
                <a:ext cx="467144" cy="949453"/>
              </a:xfrm>
              <a:custGeom>
                <a:avLst/>
                <a:gdLst>
                  <a:gd name="connsiteX0" fmla="*/ 802640 w 802640"/>
                  <a:gd name="connsiteY0" fmla="*/ 50800 h 970280"/>
                  <a:gd name="connsiteX1" fmla="*/ 721360 w 802640"/>
                  <a:gd name="connsiteY1" fmla="*/ 0 h 970280"/>
                  <a:gd name="connsiteX2" fmla="*/ 0 w 802640"/>
                  <a:gd name="connsiteY2" fmla="*/ 970280 h 970280"/>
                  <a:gd name="connsiteX3" fmla="*/ 777240 w 802640"/>
                  <a:gd name="connsiteY3" fmla="*/ 970280 h 970280"/>
                  <a:gd name="connsiteX4" fmla="*/ 802640 w 802640"/>
                  <a:gd name="connsiteY4" fmla="*/ 50800 h 970280"/>
                  <a:gd name="connsiteX0" fmla="*/ 965200 w 965200"/>
                  <a:gd name="connsiteY0" fmla="*/ 147320 h 970280"/>
                  <a:gd name="connsiteX1" fmla="*/ 721360 w 965200"/>
                  <a:gd name="connsiteY1" fmla="*/ 0 h 970280"/>
                  <a:gd name="connsiteX2" fmla="*/ 0 w 965200"/>
                  <a:gd name="connsiteY2" fmla="*/ 970280 h 970280"/>
                  <a:gd name="connsiteX3" fmla="*/ 777240 w 965200"/>
                  <a:gd name="connsiteY3" fmla="*/ 970280 h 970280"/>
                  <a:gd name="connsiteX4" fmla="*/ 965200 w 965200"/>
                  <a:gd name="connsiteY4" fmla="*/ 147320 h 970280"/>
                  <a:gd name="connsiteX0" fmla="*/ 965200 w 965200"/>
                  <a:gd name="connsiteY0" fmla="*/ 127000 h 949960"/>
                  <a:gd name="connsiteX1" fmla="*/ 731520 w 965200"/>
                  <a:gd name="connsiteY1" fmla="*/ 0 h 949960"/>
                  <a:gd name="connsiteX2" fmla="*/ 0 w 965200"/>
                  <a:gd name="connsiteY2" fmla="*/ 949960 h 949960"/>
                  <a:gd name="connsiteX3" fmla="*/ 777240 w 965200"/>
                  <a:gd name="connsiteY3" fmla="*/ 949960 h 949960"/>
                  <a:gd name="connsiteX4" fmla="*/ 965200 w 965200"/>
                  <a:gd name="connsiteY4" fmla="*/ 127000 h 949960"/>
                  <a:gd name="connsiteX0" fmla="*/ 467360 w 467360"/>
                  <a:gd name="connsiteY0" fmla="*/ 127000 h 949960"/>
                  <a:gd name="connsiteX1" fmla="*/ 233680 w 467360"/>
                  <a:gd name="connsiteY1" fmla="*/ 0 h 949960"/>
                  <a:gd name="connsiteX2" fmla="*/ 0 w 467360"/>
                  <a:gd name="connsiteY2" fmla="*/ 944880 h 949960"/>
                  <a:gd name="connsiteX3" fmla="*/ 279400 w 467360"/>
                  <a:gd name="connsiteY3" fmla="*/ 949960 h 949960"/>
                  <a:gd name="connsiteX4" fmla="*/ 467360 w 467360"/>
                  <a:gd name="connsiteY4" fmla="*/ 127000 h 949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7360" h="949960">
                    <a:moveTo>
                      <a:pt x="467360" y="127000"/>
                    </a:moveTo>
                    <a:lnTo>
                      <a:pt x="233680" y="0"/>
                    </a:lnTo>
                    <a:lnTo>
                      <a:pt x="0" y="944880"/>
                    </a:lnTo>
                    <a:lnTo>
                      <a:pt x="279400" y="949960"/>
                    </a:lnTo>
                    <a:lnTo>
                      <a:pt x="467360" y="127000"/>
                    </a:lnTo>
                    <a:close/>
                  </a:path>
                </a:pathLst>
              </a:custGeom>
              <a:solidFill>
                <a:srgbClr val="7C5E7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7" name="フリーフォーム 76"/>
              <p:cNvSpPr/>
              <p:nvPr/>
            </p:nvSpPr>
            <p:spPr>
              <a:xfrm flipH="1">
                <a:off x="5312042" y="5197848"/>
                <a:ext cx="498815" cy="949453"/>
              </a:xfrm>
              <a:custGeom>
                <a:avLst/>
                <a:gdLst>
                  <a:gd name="connsiteX0" fmla="*/ 802640 w 802640"/>
                  <a:gd name="connsiteY0" fmla="*/ 50800 h 970280"/>
                  <a:gd name="connsiteX1" fmla="*/ 721360 w 802640"/>
                  <a:gd name="connsiteY1" fmla="*/ 0 h 970280"/>
                  <a:gd name="connsiteX2" fmla="*/ 0 w 802640"/>
                  <a:gd name="connsiteY2" fmla="*/ 970280 h 970280"/>
                  <a:gd name="connsiteX3" fmla="*/ 777240 w 802640"/>
                  <a:gd name="connsiteY3" fmla="*/ 970280 h 970280"/>
                  <a:gd name="connsiteX4" fmla="*/ 802640 w 802640"/>
                  <a:gd name="connsiteY4" fmla="*/ 50800 h 970280"/>
                  <a:gd name="connsiteX0" fmla="*/ 965200 w 965200"/>
                  <a:gd name="connsiteY0" fmla="*/ 147320 h 970280"/>
                  <a:gd name="connsiteX1" fmla="*/ 721360 w 965200"/>
                  <a:gd name="connsiteY1" fmla="*/ 0 h 970280"/>
                  <a:gd name="connsiteX2" fmla="*/ 0 w 965200"/>
                  <a:gd name="connsiteY2" fmla="*/ 970280 h 970280"/>
                  <a:gd name="connsiteX3" fmla="*/ 777240 w 965200"/>
                  <a:gd name="connsiteY3" fmla="*/ 970280 h 970280"/>
                  <a:gd name="connsiteX4" fmla="*/ 965200 w 965200"/>
                  <a:gd name="connsiteY4" fmla="*/ 147320 h 970280"/>
                  <a:gd name="connsiteX0" fmla="*/ 965200 w 965200"/>
                  <a:gd name="connsiteY0" fmla="*/ 127000 h 949960"/>
                  <a:gd name="connsiteX1" fmla="*/ 731520 w 965200"/>
                  <a:gd name="connsiteY1" fmla="*/ 0 h 949960"/>
                  <a:gd name="connsiteX2" fmla="*/ 0 w 965200"/>
                  <a:gd name="connsiteY2" fmla="*/ 949960 h 949960"/>
                  <a:gd name="connsiteX3" fmla="*/ 777240 w 965200"/>
                  <a:gd name="connsiteY3" fmla="*/ 949960 h 949960"/>
                  <a:gd name="connsiteX4" fmla="*/ 965200 w 965200"/>
                  <a:gd name="connsiteY4" fmla="*/ 127000 h 949960"/>
                  <a:gd name="connsiteX0" fmla="*/ 467360 w 467360"/>
                  <a:gd name="connsiteY0" fmla="*/ 127000 h 949960"/>
                  <a:gd name="connsiteX1" fmla="*/ 233680 w 467360"/>
                  <a:gd name="connsiteY1" fmla="*/ 0 h 949960"/>
                  <a:gd name="connsiteX2" fmla="*/ 0 w 467360"/>
                  <a:gd name="connsiteY2" fmla="*/ 944880 h 949960"/>
                  <a:gd name="connsiteX3" fmla="*/ 279400 w 467360"/>
                  <a:gd name="connsiteY3" fmla="*/ 949960 h 949960"/>
                  <a:gd name="connsiteX4" fmla="*/ 467360 w 467360"/>
                  <a:gd name="connsiteY4" fmla="*/ 127000 h 949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7360" h="949960">
                    <a:moveTo>
                      <a:pt x="467360" y="127000"/>
                    </a:moveTo>
                    <a:lnTo>
                      <a:pt x="233680" y="0"/>
                    </a:lnTo>
                    <a:lnTo>
                      <a:pt x="0" y="944880"/>
                    </a:lnTo>
                    <a:lnTo>
                      <a:pt x="279400" y="949960"/>
                    </a:lnTo>
                    <a:lnTo>
                      <a:pt x="467360" y="127000"/>
                    </a:lnTo>
                    <a:close/>
                  </a:path>
                </a:pathLst>
              </a:custGeom>
              <a:solidFill>
                <a:srgbClr val="7C5E7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sp>
          <p:nvSpPr>
            <p:cNvPr id="56" name="テキスト ボックス 55"/>
            <p:cNvSpPr txBox="1"/>
            <p:nvPr/>
          </p:nvSpPr>
          <p:spPr>
            <a:xfrm>
              <a:off x="4376397" y="2600450"/>
              <a:ext cx="1044619" cy="539738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b="1" dirty="0">
                  <a:ln w="38100">
                    <a:solidFill>
                      <a:schemeClr val="tx1"/>
                    </a:solidFill>
                  </a:ln>
                  <a:solidFill>
                    <a:srgbClr val="CC99FF"/>
                  </a:solidFill>
                  <a:latin typeface="Impact" panose="020B0806030902050204" pitchFamily="34" charset="0"/>
                  <a:ea typeface="HGP明朝E" panose="02020900000000000000" pitchFamily="18" charset="-128"/>
                </a:rPr>
                <a:t>5000</a:t>
              </a:r>
              <a:endParaRPr lang="ja-JP" altLang="en-US" b="1" dirty="0">
                <a:ln w="38100">
                  <a:solidFill>
                    <a:schemeClr val="tx1"/>
                  </a:solidFill>
                </a:ln>
                <a:solidFill>
                  <a:srgbClr val="CC99FF"/>
                </a:solidFill>
                <a:latin typeface="Impact" panose="020B0806030902050204" pitchFamily="34" charset="0"/>
                <a:ea typeface="HGP明朝E" panose="02020900000000000000" pitchFamily="18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80770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星 12 1"/>
          <p:cNvSpPr/>
          <p:nvPr/>
        </p:nvSpPr>
        <p:spPr>
          <a:xfrm>
            <a:off x="274320" y="1874361"/>
            <a:ext cx="6423848" cy="6423848"/>
          </a:xfrm>
          <a:prstGeom prst="star12">
            <a:avLst/>
          </a:prstGeom>
          <a:solidFill>
            <a:srgbClr val="FFFF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13564" y="7509862"/>
            <a:ext cx="4820550" cy="1938992"/>
          </a:xfrm>
          <a:prstGeom prst="rect">
            <a:avLst/>
          </a:prstGeom>
          <a:noFill/>
          <a:effectLst>
            <a:outerShdw blurRad="254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2000" b="1" spc="50" dirty="0">
                <a:ln w="11430"/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108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五千</a:t>
            </a:r>
            <a:r>
              <a:rPr kumimoji="1" lang="ja-JP" altLang="en-US" sz="12000" b="1" spc="50" dirty="0" smtClean="0">
                <a:ln w="11430"/>
                <a:gradFill flip="none" rotWithShape="1"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108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円</a:t>
            </a:r>
            <a:endParaRPr kumimoji="1" lang="ja-JP" altLang="en-US" sz="12000" b="1" spc="50" dirty="0">
              <a:ln w="11430"/>
              <a:gradFill flip="none" rotWithShape="1"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lin ang="108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5258055" y="7509862"/>
            <a:ext cx="1037463" cy="2123658"/>
          </a:xfrm>
          <a:prstGeom prst="rect">
            <a:avLst/>
          </a:prstGeom>
          <a:noFill/>
          <a:effectLst>
            <a:outerShdw blurRad="254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6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均</a:t>
            </a:r>
            <a:r>
              <a:rPr lang="en-US" altLang="ja-JP" sz="6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lang="en-US" altLang="ja-JP" sz="6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6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一</a:t>
            </a:r>
            <a:endParaRPr kumimoji="1" lang="ja-JP" altLang="en-US" sz="66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" y="422269"/>
            <a:ext cx="6858000" cy="2554545"/>
          </a:xfrm>
          <a:prstGeom prst="rect">
            <a:avLst/>
          </a:prstGeom>
          <a:noFill/>
          <a:effectLst>
            <a:outerShdw blurRad="254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8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現品限りで</a:t>
            </a:r>
            <a:r>
              <a:rPr kumimoji="1" lang="en-US" altLang="ja-JP" sz="8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8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8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終了です</a:t>
            </a:r>
            <a:endParaRPr kumimoji="1" lang="ja-JP" altLang="en-US" sz="80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6" name="グループ化 7193"/>
          <p:cNvGrpSpPr>
            <a:grpSpLocks/>
          </p:cNvGrpSpPr>
          <p:nvPr/>
        </p:nvGrpSpPr>
        <p:grpSpPr bwMode="auto">
          <a:xfrm>
            <a:off x="550742" y="3550684"/>
            <a:ext cx="5744776" cy="2908551"/>
            <a:chOff x="-638176" y="2460750"/>
            <a:chExt cx="6199188" cy="3136900"/>
          </a:xfrm>
        </p:grpSpPr>
        <p:sp>
          <p:nvSpPr>
            <p:cNvPr id="47" name="正方形/長方形 46"/>
            <p:cNvSpPr/>
            <p:nvPr/>
          </p:nvSpPr>
          <p:spPr>
            <a:xfrm>
              <a:off x="-638176" y="2460750"/>
              <a:ext cx="6199188" cy="3136900"/>
            </a:xfrm>
            <a:prstGeom prst="rect">
              <a:avLst/>
            </a:prstGeom>
            <a:solidFill>
              <a:srgbClr val="F8F9CB"/>
            </a:solidFill>
            <a:ln w="76200">
              <a:solidFill>
                <a:srgbClr val="33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8" name="正方形/長方形 47"/>
            <p:cNvSpPr/>
            <p:nvPr/>
          </p:nvSpPr>
          <p:spPr>
            <a:xfrm>
              <a:off x="-484868" y="2600044"/>
              <a:ext cx="5917659" cy="2869456"/>
            </a:xfrm>
            <a:prstGeom prst="rect">
              <a:avLst/>
            </a:prstGeom>
            <a:solidFill>
              <a:srgbClr val="ECCE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9" name="フレーム 48"/>
            <p:cNvSpPr/>
            <p:nvPr/>
          </p:nvSpPr>
          <p:spPr>
            <a:xfrm>
              <a:off x="-484868" y="2600044"/>
              <a:ext cx="5906510" cy="2869456"/>
            </a:xfrm>
            <a:prstGeom prst="frame">
              <a:avLst>
                <a:gd name="adj1" fmla="val 9660"/>
              </a:avLst>
            </a:prstGeom>
            <a:pattFill prst="ltUpDiag">
              <a:fgClr>
                <a:srgbClr val="F8F9CB"/>
              </a:fgClr>
              <a:bgClr>
                <a:schemeClr val="accent2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0" name="円/楕円 49"/>
            <p:cNvSpPr/>
            <p:nvPr/>
          </p:nvSpPr>
          <p:spPr>
            <a:xfrm>
              <a:off x="1845402" y="3288157"/>
              <a:ext cx="1245969" cy="1788534"/>
            </a:xfrm>
            <a:prstGeom prst="ellipse">
              <a:avLst/>
            </a:prstGeom>
            <a:solidFill>
              <a:srgbClr val="F8F9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1" name="テキスト ボックス 50"/>
            <p:cNvSpPr txBox="1"/>
            <p:nvPr/>
          </p:nvSpPr>
          <p:spPr>
            <a:xfrm>
              <a:off x="-66322" y="3685522"/>
              <a:ext cx="1667716" cy="546101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ja-JP" altLang="en-US" b="1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五千円</a:t>
              </a:r>
            </a:p>
          </p:txBody>
        </p:sp>
        <p:grpSp>
          <p:nvGrpSpPr>
            <p:cNvPr id="52" name="グループ化 225"/>
            <p:cNvGrpSpPr>
              <a:grpSpLocks/>
            </p:cNvGrpSpPr>
            <p:nvPr/>
          </p:nvGrpSpPr>
          <p:grpSpPr bwMode="auto">
            <a:xfrm>
              <a:off x="1122677" y="4367866"/>
              <a:ext cx="616513" cy="616513"/>
              <a:chOff x="1262590" y="989665"/>
              <a:chExt cx="720080" cy="720080"/>
            </a:xfrm>
          </p:grpSpPr>
          <p:sp>
            <p:nvSpPr>
              <p:cNvPr id="79" name="円/楕円 78"/>
              <p:cNvSpPr/>
              <p:nvPr/>
            </p:nvSpPr>
            <p:spPr>
              <a:xfrm>
                <a:off x="1263509" y="991081"/>
                <a:ext cx="719502" cy="719104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grpSp>
            <p:nvGrpSpPr>
              <p:cNvPr id="80" name="グループ化 227"/>
              <p:cNvGrpSpPr>
                <a:grpSpLocks/>
              </p:cNvGrpSpPr>
              <p:nvPr/>
            </p:nvGrpSpPr>
            <p:grpSpPr bwMode="auto">
              <a:xfrm>
                <a:off x="1366157" y="1095237"/>
                <a:ext cx="512946" cy="508935"/>
                <a:chOff x="1376369" y="1118300"/>
                <a:chExt cx="495600" cy="491725"/>
              </a:xfrm>
            </p:grpSpPr>
            <p:sp>
              <p:nvSpPr>
                <p:cNvPr id="81" name="角丸四角形 80"/>
                <p:cNvSpPr/>
                <p:nvPr/>
              </p:nvSpPr>
              <p:spPr>
                <a:xfrm>
                  <a:off x="1377849" y="1118268"/>
                  <a:ext cx="223336" cy="22635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82" name="角丸四角形 81"/>
                <p:cNvSpPr/>
                <p:nvPr/>
              </p:nvSpPr>
              <p:spPr>
                <a:xfrm>
                  <a:off x="1648368" y="1118268"/>
                  <a:ext cx="223336" cy="22635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83" name="角丸四角形 82"/>
                <p:cNvSpPr/>
                <p:nvPr/>
              </p:nvSpPr>
              <p:spPr>
                <a:xfrm>
                  <a:off x="1377849" y="1385494"/>
                  <a:ext cx="223336" cy="22635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84" name="角丸四角形 83"/>
                <p:cNvSpPr/>
                <p:nvPr/>
              </p:nvSpPr>
              <p:spPr>
                <a:xfrm>
                  <a:off x="1648368" y="1385494"/>
                  <a:ext cx="223336" cy="226357"/>
                </a:xfrm>
                <a:prstGeom prst="roundRect">
                  <a:avLst/>
                </a:prstGeom>
                <a:pattFill prst="lgGrid">
                  <a:fgClr>
                    <a:srgbClr val="FF0000"/>
                  </a:fgClr>
                  <a:bgClr>
                    <a:srgbClr val="ECCEFE"/>
                  </a:bgClr>
                </a:patt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  <p:sp>
          <p:nvSpPr>
            <p:cNvPr id="53" name="テキスト ボックス 52"/>
            <p:cNvSpPr txBox="1"/>
            <p:nvPr/>
          </p:nvSpPr>
          <p:spPr>
            <a:xfrm>
              <a:off x="593236" y="2984783"/>
              <a:ext cx="1058882" cy="157162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AA000000A</a:t>
              </a:r>
              <a:endParaRPr lang="ja-JP" altLang="en-US" dirty="0">
                <a:ln w="158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54" name="テキスト ボックス 53"/>
            <p:cNvSpPr txBox="1"/>
            <p:nvPr/>
          </p:nvSpPr>
          <p:spPr>
            <a:xfrm>
              <a:off x="-66322" y="4356242"/>
              <a:ext cx="1058882" cy="157162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ja-JP" altLang="en-US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○</a:t>
              </a:r>
              <a:r>
                <a:rPr lang="en-US" altLang="ja-JP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×</a:t>
              </a:r>
              <a:r>
                <a:rPr lang="ja-JP" altLang="en-US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△□銀行</a:t>
              </a:r>
            </a:p>
          </p:txBody>
        </p:sp>
        <p:sp>
          <p:nvSpPr>
            <p:cNvPr id="55" name="テキスト ボックス 54"/>
            <p:cNvSpPr txBox="1"/>
            <p:nvPr/>
          </p:nvSpPr>
          <p:spPr>
            <a:xfrm>
              <a:off x="-503421" y="2600450"/>
              <a:ext cx="1044619" cy="539738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b="1" dirty="0">
                  <a:ln w="38100">
                    <a:solidFill>
                      <a:schemeClr val="tx1"/>
                    </a:solidFill>
                  </a:ln>
                  <a:solidFill>
                    <a:srgbClr val="CC99FF"/>
                  </a:solidFill>
                  <a:latin typeface="Impact" panose="020B0806030902050204" pitchFamily="34" charset="0"/>
                  <a:ea typeface="HGP明朝E" panose="02020900000000000000" pitchFamily="18" charset="-128"/>
                </a:rPr>
                <a:t>5000</a:t>
              </a:r>
              <a:endParaRPr lang="ja-JP" altLang="en-US" b="1" dirty="0">
                <a:ln w="38100">
                  <a:solidFill>
                    <a:schemeClr val="tx1"/>
                  </a:solidFill>
                </a:ln>
                <a:solidFill>
                  <a:srgbClr val="CC99FF"/>
                </a:solidFill>
                <a:latin typeface="Impact" panose="020B0806030902050204" pitchFamily="34" charset="0"/>
                <a:ea typeface="HGP明朝E" panose="02020900000000000000" pitchFamily="18" charset="-128"/>
              </a:endParaRPr>
            </a:p>
          </p:txBody>
        </p:sp>
        <p:grpSp>
          <p:nvGrpSpPr>
            <p:cNvPr id="56" name="グループ化 45"/>
            <p:cNvGrpSpPr>
              <a:grpSpLocks/>
            </p:cNvGrpSpPr>
            <p:nvPr/>
          </p:nvGrpSpPr>
          <p:grpSpPr bwMode="auto">
            <a:xfrm>
              <a:off x="2963522" y="2727325"/>
              <a:ext cx="2162175" cy="2730500"/>
              <a:chOff x="5008880" y="3561856"/>
              <a:chExt cx="2047240" cy="2584944"/>
            </a:xfrm>
          </p:grpSpPr>
          <p:sp>
            <p:nvSpPr>
              <p:cNvPr id="58" name="円/楕円 32"/>
              <p:cNvSpPr/>
              <p:nvPr/>
            </p:nvSpPr>
            <p:spPr>
              <a:xfrm rot="5400000">
                <a:off x="5406146" y="3550271"/>
                <a:ext cx="1163080" cy="1530756"/>
              </a:xfrm>
              <a:custGeom>
                <a:avLst/>
                <a:gdLst>
                  <a:gd name="connsiteX0" fmla="*/ 0 w 1164167"/>
                  <a:gd name="connsiteY0" fmla="*/ 765085 h 1530170"/>
                  <a:gd name="connsiteX1" fmla="*/ 582084 w 1164167"/>
                  <a:gd name="connsiteY1" fmla="*/ 0 h 1530170"/>
                  <a:gd name="connsiteX2" fmla="*/ 1164168 w 1164167"/>
                  <a:gd name="connsiteY2" fmla="*/ 765085 h 1530170"/>
                  <a:gd name="connsiteX3" fmla="*/ 582084 w 1164167"/>
                  <a:gd name="connsiteY3" fmla="*/ 1530170 h 1530170"/>
                  <a:gd name="connsiteX4" fmla="*/ 0 w 1164167"/>
                  <a:gd name="connsiteY4" fmla="*/ 765085 h 1530170"/>
                  <a:gd name="connsiteX0" fmla="*/ 0 w 1164168"/>
                  <a:gd name="connsiteY0" fmla="*/ 765085 h 1530170"/>
                  <a:gd name="connsiteX1" fmla="*/ 582084 w 1164168"/>
                  <a:gd name="connsiteY1" fmla="*/ 0 h 1530170"/>
                  <a:gd name="connsiteX2" fmla="*/ 1164168 w 1164168"/>
                  <a:gd name="connsiteY2" fmla="*/ 765085 h 1530170"/>
                  <a:gd name="connsiteX3" fmla="*/ 582084 w 1164168"/>
                  <a:gd name="connsiteY3" fmla="*/ 1530170 h 1530170"/>
                  <a:gd name="connsiteX4" fmla="*/ 0 w 1164168"/>
                  <a:gd name="connsiteY4" fmla="*/ 765085 h 1530170"/>
                  <a:gd name="connsiteX0" fmla="*/ 0 w 1164168"/>
                  <a:gd name="connsiteY0" fmla="*/ 765085 h 1530170"/>
                  <a:gd name="connsiteX1" fmla="*/ 582084 w 1164168"/>
                  <a:gd name="connsiteY1" fmla="*/ 0 h 1530170"/>
                  <a:gd name="connsiteX2" fmla="*/ 1164168 w 1164168"/>
                  <a:gd name="connsiteY2" fmla="*/ 765085 h 1530170"/>
                  <a:gd name="connsiteX3" fmla="*/ 582084 w 1164168"/>
                  <a:gd name="connsiteY3" fmla="*/ 1530170 h 1530170"/>
                  <a:gd name="connsiteX4" fmla="*/ 0 w 1164168"/>
                  <a:gd name="connsiteY4" fmla="*/ 765085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168" h="1530170">
                    <a:moveTo>
                      <a:pt x="0" y="765085"/>
                    </a:moveTo>
                    <a:cubicBezTo>
                      <a:pt x="0" y="342540"/>
                      <a:pt x="311408" y="0"/>
                      <a:pt x="582084" y="0"/>
                    </a:cubicBezTo>
                    <a:cubicBezTo>
                      <a:pt x="852760" y="0"/>
                      <a:pt x="1164168" y="342540"/>
                      <a:pt x="1164168" y="765085"/>
                    </a:cubicBezTo>
                    <a:cubicBezTo>
                      <a:pt x="1164168" y="1187630"/>
                      <a:pt x="832437" y="1530170"/>
                      <a:pt x="582084" y="1530170"/>
                    </a:cubicBezTo>
                    <a:cubicBezTo>
                      <a:pt x="331731" y="1530170"/>
                      <a:pt x="0" y="1187630"/>
                      <a:pt x="0" y="765085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59" name="円/楕円 58"/>
              <p:cNvSpPr/>
              <p:nvPr/>
            </p:nvSpPr>
            <p:spPr>
              <a:xfrm rot="900000">
                <a:off x="6394128" y="4419825"/>
                <a:ext cx="269202" cy="361319"/>
              </a:xfrm>
              <a:prstGeom prst="ellipse">
                <a:avLst/>
              </a:pr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0" name="円/楕円 59"/>
              <p:cNvSpPr/>
              <p:nvPr/>
            </p:nvSpPr>
            <p:spPr>
              <a:xfrm rot="900000">
                <a:off x="6433716" y="4493671"/>
                <a:ext cx="160994" cy="210990"/>
              </a:xfrm>
              <a:prstGeom prst="ellipse">
                <a:avLst/>
              </a:prstGeom>
              <a:solidFill>
                <a:srgbClr val="7C5E7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1" name="フリーフォーム 60"/>
              <p:cNvSpPr/>
              <p:nvPr/>
            </p:nvSpPr>
            <p:spPr>
              <a:xfrm>
                <a:off x="5008529" y="5358729"/>
                <a:ext cx="2048046" cy="788573"/>
              </a:xfrm>
              <a:custGeom>
                <a:avLst/>
                <a:gdLst>
                  <a:gd name="connsiteX0" fmla="*/ 2047240 w 2047240"/>
                  <a:gd name="connsiteY0" fmla="*/ 787400 h 787400"/>
                  <a:gd name="connsiteX1" fmla="*/ 0 w 2047240"/>
                  <a:gd name="connsiteY1" fmla="*/ 787400 h 787400"/>
                  <a:gd name="connsiteX2" fmla="*/ 45720 w 2047240"/>
                  <a:gd name="connsiteY2" fmla="*/ 457200 h 787400"/>
                  <a:gd name="connsiteX3" fmla="*/ 132080 w 2047240"/>
                  <a:gd name="connsiteY3" fmla="*/ 269240 h 787400"/>
                  <a:gd name="connsiteX4" fmla="*/ 238760 w 2047240"/>
                  <a:gd name="connsiteY4" fmla="*/ 167640 h 787400"/>
                  <a:gd name="connsiteX5" fmla="*/ 320040 w 2047240"/>
                  <a:gd name="connsiteY5" fmla="*/ 0 h 787400"/>
                  <a:gd name="connsiteX6" fmla="*/ 1600200 w 2047240"/>
                  <a:gd name="connsiteY6" fmla="*/ 0 h 787400"/>
                  <a:gd name="connsiteX7" fmla="*/ 1803400 w 2047240"/>
                  <a:gd name="connsiteY7" fmla="*/ 177800 h 787400"/>
                  <a:gd name="connsiteX8" fmla="*/ 1971040 w 2047240"/>
                  <a:gd name="connsiteY8" fmla="*/ 330200 h 787400"/>
                  <a:gd name="connsiteX9" fmla="*/ 2006600 w 2047240"/>
                  <a:gd name="connsiteY9" fmla="*/ 604520 h 787400"/>
                  <a:gd name="connsiteX10" fmla="*/ 2047240 w 2047240"/>
                  <a:gd name="connsiteY10" fmla="*/ 787400 h 787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47240" h="787400">
                    <a:moveTo>
                      <a:pt x="2047240" y="787400"/>
                    </a:moveTo>
                    <a:lnTo>
                      <a:pt x="0" y="787400"/>
                    </a:lnTo>
                    <a:lnTo>
                      <a:pt x="45720" y="457200"/>
                    </a:lnTo>
                    <a:lnTo>
                      <a:pt x="132080" y="269240"/>
                    </a:lnTo>
                    <a:lnTo>
                      <a:pt x="238760" y="167640"/>
                    </a:lnTo>
                    <a:lnTo>
                      <a:pt x="320040" y="0"/>
                    </a:lnTo>
                    <a:lnTo>
                      <a:pt x="1600200" y="0"/>
                    </a:lnTo>
                    <a:lnTo>
                      <a:pt x="1803400" y="177800"/>
                    </a:lnTo>
                    <a:lnTo>
                      <a:pt x="1971040" y="330200"/>
                    </a:lnTo>
                    <a:lnTo>
                      <a:pt x="2006600" y="604520"/>
                    </a:lnTo>
                    <a:lnTo>
                      <a:pt x="2047240" y="787400"/>
                    </a:lnTo>
                    <a:close/>
                  </a:path>
                </a:pathLst>
              </a:custGeom>
              <a:solidFill>
                <a:srgbClr val="7C5E7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2" name="角丸四角形 61"/>
              <p:cNvSpPr/>
              <p:nvPr/>
            </p:nvSpPr>
            <p:spPr>
              <a:xfrm>
                <a:off x="5673616" y="4960485"/>
                <a:ext cx="630778" cy="712090"/>
              </a:xfrm>
              <a:prstGeom prst="roundRect">
                <a:avLst/>
              </a:pr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3" name="円/楕円 62"/>
              <p:cNvSpPr/>
              <p:nvPr/>
            </p:nvSpPr>
            <p:spPr>
              <a:xfrm>
                <a:off x="5462478" y="3879163"/>
                <a:ext cx="1021385" cy="1350334"/>
              </a:xfrm>
              <a:prstGeom prst="ellipse">
                <a:avLst/>
              </a:pr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4" name="円/楕円 5"/>
              <p:cNvSpPr/>
              <p:nvPr/>
            </p:nvSpPr>
            <p:spPr>
              <a:xfrm>
                <a:off x="5589161" y="3562678"/>
                <a:ext cx="760100" cy="406155"/>
              </a:xfrm>
              <a:custGeom>
                <a:avLst/>
                <a:gdLst>
                  <a:gd name="connsiteX0" fmla="*/ 0 w 630070"/>
                  <a:gd name="connsiteY0" fmla="*/ 208122 h 416244"/>
                  <a:gd name="connsiteX1" fmla="*/ 315035 w 630070"/>
                  <a:gd name="connsiteY1" fmla="*/ 0 h 416244"/>
                  <a:gd name="connsiteX2" fmla="*/ 630070 w 630070"/>
                  <a:gd name="connsiteY2" fmla="*/ 208122 h 416244"/>
                  <a:gd name="connsiteX3" fmla="*/ 315035 w 630070"/>
                  <a:gd name="connsiteY3" fmla="*/ 416244 h 416244"/>
                  <a:gd name="connsiteX4" fmla="*/ 0 w 630070"/>
                  <a:gd name="connsiteY4" fmla="*/ 208122 h 416244"/>
                  <a:gd name="connsiteX0" fmla="*/ 3 w 630073"/>
                  <a:gd name="connsiteY0" fmla="*/ 208122 h 324804"/>
                  <a:gd name="connsiteX1" fmla="*/ 315038 w 630073"/>
                  <a:gd name="connsiteY1" fmla="*/ 0 h 324804"/>
                  <a:gd name="connsiteX2" fmla="*/ 630073 w 630073"/>
                  <a:gd name="connsiteY2" fmla="*/ 208122 h 324804"/>
                  <a:gd name="connsiteX3" fmla="*/ 309958 w 630073"/>
                  <a:gd name="connsiteY3" fmla="*/ 324804 h 324804"/>
                  <a:gd name="connsiteX4" fmla="*/ 3 w 630073"/>
                  <a:gd name="connsiteY4" fmla="*/ 208122 h 324804"/>
                  <a:gd name="connsiteX0" fmla="*/ 3 w 630073"/>
                  <a:gd name="connsiteY0" fmla="*/ 208122 h 330345"/>
                  <a:gd name="connsiteX1" fmla="*/ 315038 w 630073"/>
                  <a:gd name="connsiteY1" fmla="*/ 0 h 330345"/>
                  <a:gd name="connsiteX2" fmla="*/ 630073 w 630073"/>
                  <a:gd name="connsiteY2" fmla="*/ 208122 h 330345"/>
                  <a:gd name="connsiteX3" fmla="*/ 309958 w 630073"/>
                  <a:gd name="connsiteY3" fmla="*/ 324804 h 330345"/>
                  <a:gd name="connsiteX4" fmla="*/ 3 w 630073"/>
                  <a:gd name="connsiteY4" fmla="*/ 208122 h 330345"/>
                  <a:gd name="connsiteX0" fmla="*/ 3 w 630201"/>
                  <a:gd name="connsiteY0" fmla="*/ 208122 h 334393"/>
                  <a:gd name="connsiteX1" fmla="*/ 315038 w 630201"/>
                  <a:gd name="connsiteY1" fmla="*/ 0 h 334393"/>
                  <a:gd name="connsiteX2" fmla="*/ 630073 w 630201"/>
                  <a:gd name="connsiteY2" fmla="*/ 208122 h 334393"/>
                  <a:gd name="connsiteX3" fmla="*/ 309958 w 630201"/>
                  <a:gd name="connsiteY3" fmla="*/ 324804 h 334393"/>
                  <a:gd name="connsiteX4" fmla="*/ 3 w 630201"/>
                  <a:gd name="connsiteY4" fmla="*/ 208122 h 334393"/>
                  <a:gd name="connsiteX0" fmla="*/ 0 w 630070"/>
                  <a:gd name="connsiteY0" fmla="*/ 238602 h 355284"/>
                  <a:gd name="connsiteX1" fmla="*/ 309955 w 630070"/>
                  <a:gd name="connsiteY1" fmla="*/ 0 h 355284"/>
                  <a:gd name="connsiteX2" fmla="*/ 630070 w 630070"/>
                  <a:gd name="connsiteY2" fmla="*/ 238602 h 355284"/>
                  <a:gd name="connsiteX3" fmla="*/ 309955 w 630070"/>
                  <a:gd name="connsiteY3" fmla="*/ 355284 h 355284"/>
                  <a:gd name="connsiteX4" fmla="*/ 0 w 630070"/>
                  <a:gd name="connsiteY4" fmla="*/ 238602 h 355284"/>
                  <a:gd name="connsiteX0" fmla="*/ 0 w 630070"/>
                  <a:gd name="connsiteY0" fmla="*/ 238602 h 355408"/>
                  <a:gd name="connsiteX1" fmla="*/ 309955 w 630070"/>
                  <a:gd name="connsiteY1" fmla="*/ 0 h 355408"/>
                  <a:gd name="connsiteX2" fmla="*/ 630070 w 630070"/>
                  <a:gd name="connsiteY2" fmla="*/ 238602 h 355408"/>
                  <a:gd name="connsiteX3" fmla="*/ 309955 w 630070"/>
                  <a:gd name="connsiteY3" fmla="*/ 355284 h 355408"/>
                  <a:gd name="connsiteX4" fmla="*/ 0 w 630070"/>
                  <a:gd name="connsiteY4" fmla="*/ 238602 h 355408"/>
                  <a:gd name="connsiteX0" fmla="*/ 0 w 630070"/>
                  <a:gd name="connsiteY0" fmla="*/ 238602 h 355408"/>
                  <a:gd name="connsiteX1" fmla="*/ 309955 w 630070"/>
                  <a:gd name="connsiteY1" fmla="*/ 0 h 355408"/>
                  <a:gd name="connsiteX2" fmla="*/ 630070 w 630070"/>
                  <a:gd name="connsiteY2" fmla="*/ 238602 h 355408"/>
                  <a:gd name="connsiteX3" fmla="*/ 309955 w 630070"/>
                  <a:gd name="connsiteY3" fmla="*/ 355284 h 355408"/>
                  <a:gd name="connsiteX4" fmla="*/ 0 w 630070"/>
                  <a:gd name="connsiteY4" fmla="*/ 238602 h 355408"/>
                  <a:gd name="connsiteX0" fmla="*/ 0 w 630070"/>
                  <a:gd name="connsiteY0" fmla="*/ 238602 h 289244"/>
                  <a:gd name="connsiteX1" fmla="*/ 309955 w 630070"/>
                  <a:gd name="connsiteY1" fmla="*/ 0 h 289244"/>
                  <a:gd name="connsiteX2" fmla="*/ 630070 w 630070"/>
                  <a:gd name="connsiteY2" fmla="*/ 238602 h 289244"/>
                  <a:gd name="connsiteX3" fmla="*/ 309955 w 630070"/>
                  <a:gd name="connsiteY3" fmla="*/ 289244 h 289244"/>
                  <a:gd name="connsiteX4" fmla="*/ 0 w 630070"/>
                  <a:gd name="connsiteY4" fmla="*/ 238602 h 289244"/>
                  <a:gd name="connsiteX0" fmla="*/ 0 w 630070"/>
                  <a:gd name="connsiteY0" fmla="*/ 238602 h 317194"/>
                  <a:gd name="connsiteX1" fmla="*/ 309955 w 630070"/>
                  <a:gd name="connsiteY1" fmla="*/ 0 h 317194"/>
                  <a:gd name="connsiteX2" fmla="*/ 630070 w 630070"/>
                  <a:gd name="connsiteY2" fmla="*/ 238602 h 317194"/>
                  <a:gd name="connsiteX3" fmla="*/ 309955 w 630070"/>
                  <a:gd name="connsiteY3" fmla="*/ 289244 h 317194"/>
                  <a:gd name="connsiteX4" fmla="*/ 0 w 630070"/>
                  <a:gd name="connsiteY4" fmla="*/ 238602 h 317194"/>
                  <a:gd name="connsiteX0" fmla="*/ 0 w 630070"/>
                  <a:gd name="connsiteY0" fmla="*/ 238602 h 317194"/>
                  <a:gd name="connsiteX1" fmla="*/ 309955 w 630070"/>
                  <a:gd name="connsiteY1" fmla="*/ 0 h 317194"/>
                  <a:gd name="connsiteX2" fmla="*/ 630070 w 630070"/>
                  <a:gd name="connsiteY2" fmla="*/ 238602 h 317194"/>
                  <a:gd name="connsiteX3" fmla="*/ 309955 w 630070"/>
                  <a:gd name="connsiteY3" fmla="*/ 289244 h 317194"/>
                  <a:gd name="connsiteX4" fmla="*/ 0 w 630070"/>
                  <a:gd name="connsiteY4" fmla="*/ 238602 h 317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0" h="317194">
                    <a:moveTo>
                      <a:pt x="0" y="238602"/>
                    </a:moveTo>
                    <a:cubicBezTo>
                      <a:pt x="0" y="98955"/>
                      <a:pt x="135966" y="0"/>
                      <a:pt x="309955" y="0"/>
                    </a:cubicBezTo>
                    <a:cubicBezTo>
                      <a:pt x="483944" y="0"/>
                      <a:pt x="630070" y="98955"/>
                      <a:pt x="630070" y="238602"/>
                    </a:cubicBezTo>
                    <a:cubicBezTo>
                      <a:pt x="630070" y="378249"/>
                      <a:pt x="483944" y="289244"/>
                      <a:pt x="309955" y="289244"/>
                    </a:cubicBezTo>
                    <a:cubicBezTo>
                      <a:pt x="135966" y="289244"/>
                      <a:pt x="0" y="378249"/>
                      <a:pt x="0" y="238602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5" name="フリーフォーム 64"/>
              <p:cNvSpPr/>
              <p:nvPr/>
            </p:nvSpPr>
            <p:spPr>
              <a:xfrm>
                <a:off x="5541655" y="5187299"/>
                <a:ext cx="477702" cy="849233"/>
              </a:xfrm>
              <a:custGeom>
                <a:avLst/>
                <a:gdLst>
                  <a:gd name="connsiteX0" fmla="*/ 477520 w 477520"/>
                  <a:gd name="connsiteY0" fmla="*/ 472440 h 848360"/>
                  <a:gd name="connsiteX1" fmla="*/ 116840 w 477520"/>
                  <a:gd name="connsiteY1" fmla="*/ 0 h 848360"/>
                  <a:gd name="connsiteX2" fmla="*/ 0 w 477520"/>
                  <a:gd name="connsiteY2" fmla="*/ 71120 h 848360"/>
                  <a:gd name="connsiteX3" fmla="*/ 223520 w 477520"/>
                  <a:gd name="connsiteY3" fmla="*/ 848360 h 848360"/>
                  <a:gd name="connsiteX4" fmla="*/ 477520 w 477520"/>
                  <a:gd name="connsiteY4" fmla="*/ 472440 h 848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7520" h="848360">
                    <a:moveTo>
                      <a:pt x="477520" y="472440"/>
                    </a:moveTo>
                    <a:lnTo>
                      <a:pt x="116840" y="0"/>
                    </a:lnTo>
                    <a:lnTo>
                      <a:pt x="0" y="71120"/>
                    </a:lnTo>
                    <a:lnTo>
                      <a:pt x="223520" y="848360"/>
                    </a:lnTo>
                    <a:lnTo>
                      <a:pt x="477520" y="47244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cxnSp>
            <p:nvCxnSpPr>
              <p:cNvPr id="66" name="直線コネクタ 65"/>
              <p:cNvCxnSpPr>
                <a:stCxn id="61" idx="4"/>
              </p:cNvCxnSpPr>
              <p:nvPr/>
            </p:nvCxnSpPr>
            <p:spPr>
              <a:xfrm flipH="1">
                <a:off x="5222308" y="5527520"/>
                <a:ext cx="26392" cy="619781"/>
              </a:xfrm>
              <a:prstGeom prst="line">
                <a:avLst/>
              </a:prstGeom>
              <a:noFill/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7" name="直線コネクタ 66"/>
              <p:cNvCxnSpPr>
                <a:stCxn id="61" idx="7"/>
              </p:cNvCxnSpPr>
              <p:nvPr/>
            </p:nvCxnSpPr>
            <p:spPr>
              <a:xfrm flipH="1">
                <a:off x="6797931" y="5538070"/>
                <a:ext cx="15835" cy="609232"/>
              </a:xfrm>
              <a:prstGeom prst="line">
                <a:avLst/>
              </a:prstGeom>
              <a:noFill/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68" name="円/楕円 27"/>
              <p:cNvSpPr/>
              <p:nvPr/>
            </p:nvSpPr>
            <p:spPr>
              <a:xfrm>
                <a:off x="5541655" y="4464659"/>
                <a:ext cx="240171" cy="105495"/>
              </a:xfrm>
              <a:custGeom>
                <a:avLst/>
                <a:gdLst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760" h="90010">
                    <a:moveTo>
                      <a:pt x="0" y="45005"/>
                    </a:moveTo>
                    <a:cubicBezTo>
                      <a:pt x="0" y="31579"/>
                      <a:pt x="53448" y="0"/>
                      <a:pt x="119380" y="0"/>
                    </a:cubicBezTo>
                    <a:cubicBezTo>
                      <a:pt x="185312" y="0"/>
                      <a:pt x="238760" y="31579"/>
                      <a:pt x="238760" y="45005"/>
                    </a:cubicBezTo>
                    <a:cubicBezTo>
                      <a:pt x="238760" y="58431"/>
                      <a:pt x="185312" y="90010"/>
                      <a:pt x="119380" y="90010"/>
                    </a:cubicBezTo>
                    <a:cubicBezTo>
                      <a:pt x="53448" y="90010"/>
                      <a:pt x="0" y="58431"/>
                      <a:pt x="0" y="45005"/>
                    </a:cubicBezTo>
                    <a:close/>
                  </a:path>
                </a:pathLst>
              </a:cu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9" name="円/楕円 68"/>
              <p:cNvSpPr/>
              <p:nvPr/>
            </p:nvSpPr>
            <p:spPr>
              <a:xfrm>
                <a:off x="5628750" y="4477847"/>
                <a:ext cx="65980" cy="65933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0" name="円/楕円 27"/>
              <p:cNvSpPr/>
              <p:nvPr/>
            </p:nvSpPr>
            <p:spPr>
              <a:xfrm>
                <a:off x="6056306" y="4464659"/>
                <a:ext cx="240170" cy="105495"/>
              </a:xfrm>
              <a:custGeom>
                <a:avLst/>
                <a:gdLst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760" h="90010">
                    <a:moveTo>
                      <a:pt x="0" y="45005"/>
                    </a:moveTo>
                    <a:cubicBezTo>
                      <a:pt x="0" y="31579"/>
                      <a:pt x="53448" y="0"/>
                      <a:pt x="119380" y="0"/>
                    </a:cubicBezTo>
                    <a:cubicBezTo>
                      <a:pt x="185312" y="0"/>
                      <a:pt x="238760" y="31579"/>
                      <a:pt x="238760" y="45005"/>
                    </a:cubicBezTo>
                    <a:cubicBezTo>
                      <a:pt x="238760" y="58431"/>
                      <a:pt x="185312" y="90010"/>
                      <a:pt x="119380" y="90010"/>
                    </a:cubicBezTo>
                    <a:cubicBezTo>
                      <a:pt x="53448" y="90010"/>
                      <a:pt x="0" y="58431"/>
                      <a:pt x="0" y="45005"/>
                    </a:cubicBezTo>
                    <a:close/>
                  </a:path>
                </a:pathLst>
              </a:custGeom>
              <a:solidFill>
                <a:srgbClr val="B9A1B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1" name="円/楕円 70"/>
              <p:cNvSpPr/>
              <p:nvPr/>
            </p:nvSpPr>
            <p:spPr>
              <a:xfrm>
                <a:off x="6143400" y="4477847"/>
                <a:ext cx="65982" cy="65933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2" name="円/楕円 29"/>
              <p:cNvSpPr/>
              <p:nvPr/>
            </p:nvSpPr>
            <p:spPr>
              <a:xfrm>
                <a:off x="6019357" y="4353890"/>
                <a:ext cx="277119" cy="63297"/>
              </a:xfrm>
              <a:custGeom>
                <a:avLst/>
                <a:gdLst>
                  <a:gd name="connsiteX0" fmla="*/ 0 w 275590"/>
                  <a:gd name="connsiteY0" fmla="*/ 22860 h 45719"/>
                  <a:gd name="connsiteX1" fmla="*/ 137795 w 275590"/>
                  <a:gd name="connsiteY1" fmla="*/ 0 h 45719"/>
                  <a:gd name="connsiteX2" fmla="*/ 275590 w 275590"/>
                  <a:gd name="connsiteY2" fmla="*/ 22860 h 45719"/>
                  <a:gd name="connsiteX3" fmla="*/ 137795 w 275590"/>
                  <a:gd name="connsiteY3" fmla="*/ 45720 h 45719"/>
                  <a:gd name="connsiteX4" fmla="*/ 0 w 275590"/>
                  <a:gd name="connsiteY4" fmla="*/ 22860 h 45719"/>
                  <a:gd name="connsiteX0" fmla="*/ 374 w 275964"/>
                  <a:gd name="connsiteY0" fmla="*/ 59055 h 81915"/>
                  <a:gd name="connsiteX1" fmla="*/ 174364 w 275964"/>
                  <a:gd name="connsiteY1" fmla="*/ 0 h 81915"/>
                  <a:gd name="connsiteX2" fmla="*/ 275964 w 275964"/>
                  <a:gd name="connsiteY2" fmla="*/ 59055 h 81915"/>
                  <a:gd name="connsiteX3" fmla="*/ 138169 w 275964"/>
                  <a:gd name="connsiteY3" fmla="*/ 81915 h 81915"/>
                  <a:gd name="connsiteX4" fmla="*/ 374 w 275964"/>
                  <a:gd name="connsiteY4" fmla="*/ 59055 h 81915"/>
                  <a:gd name="connsiteX0" fmla="*/ 14 w 275604"/>
                  <a:gd name="connsiteY0" fmla="*/ 59055 h 61212"/>
                  <a:gd name="connsiteX1" fmla="*/ 174004 w 275604"/>
                  <a:gd name="connsiteY1" fmla="*/ 0 h 61212"/>
                  <a:gd name="connsiteX2" fmla="*/ 275604 w 275604"/>
                  <a:gd name="connsiteY2" fmla="*/ 59055 h 61212"/>
                  <a:gd name="connsiteX3" fmla="*/ 166384 w 275604"/>
                  <a:gd name="connsiteY3" fmla="*/ 24765 h 61212"/>
                  <a:gd name="connsiteX4" fmla="*/ 14 w 275604"/>
                  <a:gd name="connsiteY4" fmla="*/ 59055 h 6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604" h="61212">
                    <a:moveTo>
                      <a:pt x="14" y="59055"/>
                    </a:moveTo>
                    <a:cubicBezTo>
                      <a:pt x="1284" y="54928"/>
                      <a:pt x="97902" y="0"/>
                      <a:pt x="174004" y="0"/>
                    </a:cubicBezTo>
                    <a:cubicBezTo>
                      <a:pt x="250106" y="0"/>
                      <a:pt x="275604" y="46430"/>
                      <a:pt x="275604" y="59055"/>
                    </a:cubicBezTo>
                    <a:cubicBezTo>
                      <a:pt x="275604" y="71680"/>
                      <a:pt x="242486" y="24765"/>
                      <a:pt x="166384" y="24765"/>
                    </a:cubicBezTo>
                    <a:cubicBezTo>
                      <a:pt x="90282" y="24765"/>
                      <a:pt x="-1256" y="63182"/>
                      <a:pt x="14" y="59055"/>
                    </a:cubicBezTo>
                    <a:close/>
                  </a:path>
                </a:pathLst>
              </a:custGeom>
              <a:solidFill>
                <a:srgbClr val="48364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3" name="円/楕円 29"/>
              <p:cNvSpPr/>
              <p:nvPr/>
            </p:nvSpPr>
            <p:spPr>
              <a:xfrm flipH="1">
                <a:off x="5536376" y="4353890"/>
                <a:ext cx="274480" cy="63297"/>
              </a:xfrm>
              <a:custGeom>
                <a:avLst/>
                <a:gdLst>
                  <a:gd name="connsiteX0" fmla="*/ 0 w 275590"/>
                  <a:gd name="connsiteY0" fmla="*/ 22860 h 45719"/>
                  <a:gd name="connsiteX1" fmla="*/ 137795 w 275590"/>
                  <a:gd name="connsiteY1" fmla="*/ 0 h 45719"/>
                  <a:gd name="connsiteX2" fmla="*/ 275590 w 275590"/>
                  <a:gd name="connsiteY2" fmla="*/ 22860 h 45719"/>
                  <a:gd name="connsiteX3" fmla="*/ 137795 w 275590"/>
                  <a:gd name="connsiteY3" fmla="*/ 45720 h 45719"/>
                  <a:gd name="connsiteX4" fmla="*/ 0 w 275590"/>
                  <a:gd name="connsiteY4" fmla="*/ 22860 h 45719"/>
                  <a:gd name="connsiteX0" fmla="*/ 374 w 275964"/>
                  <a:gd name="connsiteY0" fmla="*/ 59055 h 81915"/>
                  <a:gd name="connsiteX1" fmla="*/ 174364 w 275964"/>
                  <a:gd name="connsiteY1" fmla="*/ 0 h 81915"/>
                  <a:gd name="connsiteX2" fmla="*/ 275964 w 275964"/>
                  <a:gd name="connsiteY2" fmla="*/ 59055 h 81915"/>
                  <a:gd name="connsiteX3" fmla="*/ 138169 w 275964"/>
                  <a:gd name="connsiteY3" fmla="*/ 81915 h 81915"/>
                  <a:gd name="connsiteX4" fmla="*/ 374 w 275964"/>
                  <a:gd name="connsiteY4" fmla="*/ 59055 h 81915"/>
                  <a:gd name="connsiteX0" fmla="*/ 14 w 275604"/>
                  <a:gd name="connsiteY0" fmla="*/ 59055 h 61212"/>
                  <a:gd name="connsiteX1" fmla="*/ 174004 w 275604"/>
                  <a:gd name="connsiteY1" fmla="*/ 0 h 61212"/>
                  <a:gd name="connsiteX2" fmla="*/ 275604 w 275604"/>
                  <a:gd name="connsiteY2" fmla="*/ 59055 h 61212"/>
                  <a:gd name="connsiteX3" fmla="*/ 166384 w 275604"/>
                  <a:gd name="connsiteY3" fmla="*/ 24765 h 61212"/>
                  <a:gd name="connsiteX4" fmla="*/ 14 w 275604"/>
                  <a:gd name="connsiteY4" fmla="*/ 59055 h 6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604" h="61212">
                    <a:moveTo>
                      <a:pt x="14" y="59055"/>
                    </a:moveTo>
                    <a:cubicBezTo>
                      <a:pt x="1284" y="54928"/>
                      <a:pt x="97902" y="0"/>
                      <a:pt x="174004" y="0"/>
                    </a:cubicBezTo>
                    <a:cubicBezTo>
                      <a:pt x="250106" y="0"/>
                      <a:pt x="275604" y="46430"/>
                      <a:pt x="275604" y="59055"/>
                    </a:cubicBezTo>
                    <a:cubicBezTo>
                      <a:pt x="275604" y="71680"/>
                      <a:pt x="242486" y="24765"/>
                      <a:pt x="166384" y="24765"/>
                    </a:cubicBezTo>
                    <a:cubicBezTo>
                      <a:pt x="90282" y="24765"/>
                      <a:pt x="-1256" y="63182"/>
                      <a:pt x="14" y="59055"/>
                    </a:cubicBezTo>
                    <a:close/>
                  </a:path>
                </a:pathLst>
              </a:custGeom>
              <a:solidFill>
                <a:srgbClr val="48364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4" name="フリーフォーム 73"/>
              <p:cNvSpPr/>
              <p:nvPr/>
            </p:nvSpPr>
            <p:spPr>
              <a:xfrm>
                <a:off x="5797661" y="4733671"/>
                <a:ext cx="197942" cy="113408"/>
              </a:xfrm>
              <a:custGeom>
                <a:avLst/>
                <a:gdLst>
                  <a:gd name="connsiteX0" fmla="*/ 23308 w 196713"/>
                  <a:gd name="connsiteY0" fmla="*/ 89 h 113322"/>
                  <a:gd name="connsiteX1" fmla="*/ 8068 w 196713"/>
                  <a:gd name="connsiteY1" fmla="*/ 93434 h 113322"/>
                  <a:gd name="connsiteX2" fmla="*/ 166183 w 196713"/>
                  <a:gd name="connsiteY2" fmla="*/ 110579 h 113322"/>
                  <a:gd name="connsiteX3" fmla="*/ 196663 w 196713"/>
                  <a:gd name="connsiteY3" fmla="*/ 53429 h 113322"/>
                  <a:gd name="connsiteX4" fmla="*/ 168088 w 196713"/>
                  <a:gd name="connsiteY4" fmla="*/ 82004 h 113322"/>
                  <a:gd name="connsiteX5" fmla="*/ 25213 w 196713"/>
                  <a:gd name="connsiteY5" fmla="*/ 76289 h 113322"/>
                  <a:gd name="connsiteX6" fmla="*/ 23308 w 196713"/>
                  <a:gd name="connsiteY6" fmla="*/ 89 h 113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6713" h="113322">
                    <a:moveTo>
                      <a:pt x="23308" y="89"/>
                    </a:moveTo>
                    <a:cubicBezTo>
                      <a:pt x="20451" y="2946"/>
                      <a:pt x="-15744" y="75019"/>
                      <a:pt x="8068" y="93434"/>
                    </a:cubicBezTo>
                    <a:cubicBezTo>
                      <a:pt x="31880" y="111849"/>
                      <a:pt x="134751" y="117246"/>
                      <a:pt x="166183" y="110579"/>
                    </a:cubicBezTo>
                    <a:cubicBezTo>
                      <a:pt x="197615" y="103912"/>
                      <a:pt x="196346" y="58191"/>
                      <a:pt x="196663" y="53429"/>
                    </a:cubicBezTo>
                    <a:cubicBezTo>
                      <a:pt x="196980" y="48667"/>
                      <a:pt x="196663" y="78194"/>
                      <a:pt x="168088" y="82004"/>
                    </a:cubicBezTo>
                    <a:cubicBezTo>
                      <a:pt x="139513" y="85814"/>
                      <a:pt x="49343" y="89307"/>
                      <a:pt x="25213" y="76289"/>
                    </a:cubicBezTo>
                    <a:cubicBezTo>
                      <a:pt x="1083" y="63272"/>
                      <a:pt x="26165" y="-2768"/>
                      <a:pt x="23308" y="89"/>
                    </a:cubicBezTo>
                    <a:close/>
                  </a:path>
                </a:pathLst>
              </a:custGeom>
              <a:solidFill>
                <a:srgbClr val="7C5E7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5" name="フリーフォーム 74"/>
              <p:cNvSpPr/>
              <p:nvPr/>
            </p:nvSpPr>
            <p:spPr>
              <a:xfrm>
                <a:off x="5802940" y="4936749"/>
                <a:ext cx="269202" cy="68572"/>
              </a:xfrm>
              <a:custGeom>
                <a:avLst/>
                <a:gdLst>
                  <a:gd name="connsiteX0" fmla="*/ 157 w 248333"/>
                  <a:gd name="connsiteY0" fmla="*/ 47881 h 76456"/>
                  <a:gd name="connsiteX1" fmla="*/ 120172 w 248333"/>
                  <a:gd name="connsiteY1" fmla="*/ 76456 h 76456"/>
                  <a:gd name="connsiteX2" fmla="*/ 247807 w 248333"/>
                  <a:gd name="connsiteY2" fmla="*/ 47881 h 76456"/>
                  <a:gd name="connsiteX3" fmla="*/ 163987 w 248333"/>
                  <a:gd name="connsiteY3" fmla="*/ 4066 h 76456"/>
                  <a:gd name="connsiteX4" fmla="*/ 125887 w 248333"/>
                  <a:gd name="connsiteY4" fmla="*/ 25021 h 76456"/>
                  <a:gd name="connsiteX5" fmla="*/ 95407 w 248333"/>
                  <a:gd name="connsiteY5" fmla="*/ 256 h 76456"/>
                  <a:gd name="connsiteX6" fmla="*/ 157 w 248333"/>
                  <a:gd name="connsiteY6" fmla="*/ 47881 h 76456"/>
                  <a:gd name="connsiteX0" fmla="*/ 123 w 274969"/>
                  <a:gd name="connsiteY0" fmla="*/ 36295 h 76436"/>
                  <a:gd name="connsiteX1" fmla="*/ 146808 w 274969"/>
                  <a:gd name="connsiteY1" fmla="*/ 76300 h 76436"/>
                  <a:gd name="connsiteX2" fmla="*/ 274443 w 274969"/>
                  <a:gd name="connsiteY2" fmla="*/ 47725 h 76436"/>
                  <a:gd name="connsiteX3" fmla="*/ 190623 w 274969"/>
                  <a:gd name="connsiteY3" fmla="*/ 3910 h 76436"/>
                  <a:gd name="connsiteX4" fmla="*/ 152523 w 274969"/>
                  <a:gd name="connsiteY4" fmla="*/ 24865 h 76436"/>
                  <a:gd name="connsiteX5" fmla="*/ 122043 w 274969"/>
                  <a:gd name="connsiteY5" fmla="*/ 100 h 76436"/>
                  <a:gd name="connsiteX6" fmla="*/ 123 w 274969"/>
                  <a:gd name="connsiteY6" fmla="*/ 36295 h 76436"/>
                  <a:gd name="connsiteX0" fmla="*/ 253 w 275099"/>
                  <a:gd name="connsiteY0" fmla="*/ 32775 h 72916"/>
                  <a:gd name="connsiteX1" fmla="*/ 146938 w 275099"/>
                  <a:gd name="connsiteY1" fmla="*/ 72780 h 72916"/>
                  <a:gd name="connsiteX2" fmla="*/ 274573 w 275099"/>
                  <a:gd name="connsiteY2" fmla="*/ 44205 h 72916"/>
                  <a:gd name="connsiteX3" fmla="*/ 190753 w 275099"/>
                  <a:gd name="connsiteY3" fmla="*/ 390 h 72916"/>
                  <a:gd name="connsiteX4" fmla="*/ 152653 w 275099"/>
                  <a:gd name="connsiteY4" fmla="*/ 21345 h 72916"/>
                  <a:gd name="connsiteX5" fmla="*/ 112648 w 275099"/>
                  <a:gd name="connsiteY5" fmla="*/ 2295 h 72916"/>
                  <a:gd name="connsiteX6" fmla="*/ 253 w 275099"/>
                  <a:gd name="connsiteY6" fmla="*/ 32775 h 72916"/>
                  <a:gd name="connsiteX0" fmla="*/ 271 w 267497"/>
                  <a:gd name="connsiteY0" fmla="*/ 38490 h 72817"/>
                  <a:gd name="connsiteX1" fmla="*/ 139336 w 267497"/>
                  <a:gd name="connsiteY1" fmla="*/ 72780 h 72817"/>
                  <a:gd name="connsiteX2" fmla="*/ 266971 w 267497"/>
                  <a:gd name="connsiteY2" fmla="*/ 44205 h 72817"/>
                  <a:gd name="connsiteX3" fmla="*/ 183151 w 267497"/>
                  <a:gd name="connsiteY3" fmla="*/ 390 h 72817"/>
                  <a:gd name="connsiteX4" fmla="*/ 145051 w 267497"/>
                  <a:gd name="connsiteY4" fmla="*/ 21345 h 72817"/>
                  <a:gd name="connsiteX5" fmla="*/ 105046 w 267497"/>
                  <a:gd name="connsiteY5" fmla="*/ 2295 h 72817"/>
                  <a:gd name="connsiteX6" fmla="*/ 271 w 267497"/>
                  <a:gd name="connsiteY6" fmla="*/ 38490 h 72817"/>
                  <a:gd name="connsiteX0" fmla="*/ 385 w 267611"/>
                  <a:gd name="connsiteY0" fmla="*/ 38490 h 72817"/>
                  <a:gd name="connsiteX1" fmla="*/ 139450 w 267611"/>
                  <a:gd name="connsiteY1" fmla="*/ 72780 h 72817"/>
                  <a:gd name="connsiteX2" fmla="*/ 267085 w 267611"/>
                  <a:gd name="connsiteY2" fmla="*/ 44205 h 72817"/>
                  <a:gd name="connsiteX3" fmla="*/ 183265 w 267611"/>
                  <a:gd name="connsiteY3" fmla="*/ 390 h 72817"/>
                  <a:gd name="connsiteX4" fmla="*/ 145165 w 267611"/>
                  <a:gd name="connsiteY4" fmla="*/ 21345 h 72817"/>
                  <a:gd name="connsiteX5" fmla="*/ 99445 w 267611"/>
                  <a:gd name="connsiteY5" fmla="*/ 390 h 72817"/>
                  <a:gd name="connsiteX6" fmla="*/ 385 w 267611"/>
                  <a:gd name="connsiteY6" fmla="*/ 38490 h 72817"/>
                  <a:gd name="connsiteX0" fmla="*/ 382 w 267614"/>
                  <a:gd name="connsiteY0" fmla="*/ 38490 h 72817"/>
                  <a:gd name="connsiteX1" fmla="*/ 139447 w 267614"/>
                  <a:gd name="connsiteY1" fmla="*/ 72780 h 72817"/>
                  <a:gd name="connsiteX2" fmla="*/ 267082 w 267614"/>
                  <a:gd name="connsiteY2" fmla="*/ 44205 h 72817"/>
                  <a:gd name="connsiteX3" fmla="*/ 183262 w 267614"/>
                  <a:gd name="connsiteY3" fmla="*/ 390 h 72817"/>
                  <a:gd name="connsiteX4" fmla="*/ 139447 w 267614"/>
                  <a:gd name="connsiteY4" fmla="*/ 21345 h 72817"/>
                  <a:gd name="connsiteX5" fmla="*/ 99442 w 267614"/>
                  <a:gd name="connsiteY5" fmla="*/ 390 h 72817"/>
                  <a:gd name="connsiteX6" fmla="*/ 382 w 267614"/>
                  <a:gd name="connsiteY6" fmla="*/ 38490 h 72817"/>
                  <a:gd name="connsiteX0" fmla="*/ 382 w 267614"/>
                  <a:gd name="connsiteY0" fmla="*/ 38344 h 72634"/>
                  <a:gd name="connsiteX1" fmla="*/ 139447 w 267614"/>
                  <a:gd name="connsiteY1" fmla="*/ 72634 h 72634"/>
                  <a:gd name="connsiteX2" fmla="*/ 267082 w 267614"/>
                  <a:gd name="connsiteY2" fmla="*/ 38344 h 72634"/>
                  <a:gd name="connsiteX3" fmla="*/ 183262 w 267614"/>
                  <a:gd name="connsiteY3" fmla="*/ 244 h 72634"/>
                  <a:gd name="connsiteX4" fmla="*/ 139447 w 267614"/>
                  <a:gd name="connsiteY4" fmla="*/ 21199 h 72634"/>
                  <a:gd name="connsiteX5" fmla="*/ 99442 w 267614"/>
                  <a:gd name="connsiteY5" fmla="*/ 244 h 72634"/>
                  <a:gd name="connsiteX6" fmla="*/ 382 w 267614"/>
                  <a:gd name="connsiteY6" fmla="*/ 38344 h 72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7614" h="72634">
                    <a:moveTo>
                      <a:pt x="382" y="38344"/>
                    </a:moveTo>
                    <a:cubicBezTo>
                      <a:pt x="7049" y="50409"/>
                      <a:pt x="94997" y="72634"/>
                      <a:pt x="139447" y="72634"/>
                    </a:cubicBezTo>
                    <a:cubicBezTo>
                      <a:pt x="183897" y="72634"/>
                      <a:pt x="259780" y="50409"/>
                      <a:pt x="267082" y="38344"/>
                    </a:cubicBezTo>
                    <a:cubicBezTo>
                      <a:pt x="274385" y="26279"/>
                      <a:pt x="204534" y="3101"/>
                      <a:pt x="183262" y="244"/>
                    </a:cubicBezTo>
                    <a:cubicBezTo>
                      <a:pt x="161990" y="-2613"/>
                      <a:pt x="150877" y="21834"/>
                      <a:pt x="139447" y="21199"/>
                    </a:cubicBezTo>
                    <a:cubicBezTo>
                      <a:pt x="128017" y="20564"/>
                      <a:pt x="122619" y="-2613"/>
                      <a:pt x="99442" y="244"/>
                    </a:cubicBezTo>
                    <a:cubicBezTo>
                      <a:pt x="76265" y="3101"/>
                      <a:pt x="-6285" y="26279"/>
                      <a:pt x="382" y="38344"/>
                    </a:cubicBezTo>
                    <a:close/>
                  </a:path>
                </a:pathLst>
              </a:custGeom>
              <a:solidFill>
                <a:srgbClr val="4836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6" name="フリーフォーム 75"/>
              <p:cNvSpPr/>
              <p:nvPr/>
            </p:nvSpPr>
            <p:spPr>
              <a:xfrm>
                <a:off x="5586522" y="5176749"/>
                <a:ext cx="804966" cy="970552"/>
              </a:xfrm>
              <a:custGeom>
                <a:avLst/>
                <a:gdLst>
                  <a:gd name="connsiteX0" fmla="*/ 802640 w 802640"/>
                  <a:gd name="connsiteY0" fmla="*/ 50800 h 970280"/>
                  <a:gd name="connsiteX1" fmla="*/ 721360 w 802640"/>
                  <a:gd name="connsiteY1" fmla="*/ 0 h 970280"/>
                  <a:gd name="connsiteX2" fmla="*/ 0 w 802640"/>
                  <a:gd name="connsiteY2" fmla="*/ 970280 h 970280"/>
                  <a:gd name="connsiteX3" fmla="*/ 777240 w 802640"/>
                  <a:gd name="connsiteY3" fmla="*/ 970280 h 970280"/>
                  <a:gd name="connsiteX4" fmla="*/ 802640 w 802640"/>
                  <a:gd name="connsiteY4" fmla="*/ 50800 h 970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2640" h="970280">
                    <a:moveTo>
                      <a:pt x="802640" y="50800"/>
                    </a:moveTo>
                    <a:lnTo>
                      <a:pt x="721360" y="0"/>
                    </a:lnTo>
                    <a:lnTo>
                      <a:pt x="0" y="970280"/>
                    </a:lnTo>
                    <a:lnTo>
                      <a:pt x="777240" y="970280"/>
                    </a:lnTo>
                    <a:lnTo>
                      <a:pt x="802640" y="5080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7" name="フリーフォーム 76"/>
              <p:cNvSpPr/>
              <p:nvPr/>
            </p:nvSpPr>
            <p:spPr>
              <a:xfrm>
                <a:off x="6161876" y="5197848"/>
                <a:ext cx="467144" cy="949453"/>
              </a:xfrm>
              <a:custGeom>
                <a:avLst/>
                <a:gdLst>
                  <a:gd name="connsiteX0" fmla="*/ 802640 w 802640"/>
                  <a:gd name="connsiteY0" fmla="*/ 50800 h 970280"/>
                  <a:gd name="connsiteX1" fmla="*/ 721360 w 802640"/>
                  <a:gd name="connsiteY1" fmla="*/ 0 h 970280"/>
                  <a:gd name="connsiteX2" fmla="*/ 0 w 802640"/>
                  <a:gd name="connsiteY2" fmla="*/ 970280 h 970280"/>
                  <a:gd name="connsiteX3" fmla="*/ 777240 w 802640"/>
                  <a:gd name="connsiteY3" fmla="*/ 970280 h 970280"/>
                  <a:gd name="connsiteX4" fmla="*/ 802640 w 802640"/>
                  <a:gd name="connsiteY4" fmla="*/ 50800 h 970280"/>
                  <a:gd name="connsiteX0" fmla="*/ 965200 w 965200"/>
                  <a:gd name="connsiteY0" fmla="*/ 147320 h 970280"/>
                  <a:gd name="connsiteX1" fmla="*/ 721360 w 965200"/>
                  <a:gd name="connsiteY1" fmla="*/ 0 h 970280"/>
                  <a:gd name="connsiteX2" fmla="*/ 0 w 965200"/>
                  <a:gd name="connsiteY2" fmla="*/ 970280 h 970280"/>
                  <a:gd name="connsiteX3" fmla="*/ 777240 w 965200"/>
                  <a:gd name="connsiteY3" fmla="*/ 970280 h 970280"/>
                  <a:gd name="connsiteX4" fmla="*/ 965200 w 965200"/>
                  <a:gd name="connsiteY4" fmla="*/ 147320 h 970280"/>
                  <a:gd name="connsiteX0" fmla="*/ 965200 w 965200"/>
                  <a:gd name="connsiteY0" fmla="*/ 127000 h 949960"/>
                  <a:gd name="connsiteX1" fmla="*/ 731520 w 965200"/>
                  <a:gd name="connsiteY1" fmla="*/ 0 h 949960"/>
                  <a:gd name="connsiteX2" fmla="*/ 0 w 965200"/>
                  <a:gd name="connsiteY2" fmla="*/ 949960 h 949960"/>
                  <a:gd name="connsiteX3" fmla="*/ 777240 w 965200"/>
                  <a:gd name="connsiteY3" fmla="*/ 949960 h 949960"/>
                  <a:gd name="connsiteX4" fmla="*/ 965200 w 965200"/>
                  <a:gd name="connsiteY4" fmla="*/ 127000 h 949960"/>
                  <a:gd name="connsiteX0" fmla="*/ 467360 w 467360"/>
                  <a:gd name="connsiteY0" fmla="*/ 127000 h 949960"/>
                  <a:gd name="connsiteX1" fmla="*/ 233680 w 467360"/>
                  <a:gd name="connsiteY1" fmla="*/ 0 h 949960"/>
                  <a:gd name="connsiteX2" fmla="*/ 0 w 467360"/>
                  <a:gd name="connsiteY2" fmla="*/ 944880 h 949960"/>
                  <a:gd name="connsiteX3" fmla="*/ 279400 w 467360"/>
                  <a:gd name="connsiteY3" fmla="*/ 949960 h 949960"/>
                  <a:gd name="connsiteX4" fmla="*/ 467360 w 467360"/>
                  <a:gd name="connsiteY4" fmla="*/ 127000 h 949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7360" h="949960">
                    <a:moveTo>
                      <a:pt x="467360" y="127000"/>
                    </a:moveTo>
                    <a:lnTo>
                      <a:pt x="233680" y="0"/>
                    </a:lnTo>
                    <a:lnTo>
                      <a:pt x="0" y="944880"/>
                    </a:lnTo>
                    <a:lnTo>
                      <a:pt x="279400" y="949960"/>
                    </a:lnTo>
                    <a:lnTo>
                      <a:pt x="467360" y="127000"/>
                    </a:lnTo>
                    <a:close/>
                  </a:path>
                </a:pathLst>
              </a:custGeom>
              <a:solidFill>
                <a:srgbClr val="7C5E7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8" name="フリーフォーム 77"/>
              <p:cNvSpPr/>
              <p:nvPr/>
            </p:nvSpPr>
            <p:spPr>
              <a:xfrm flipH="1">
                <a:off x="5312042" y="5197848"/>
                <a:ext cx="498815" cy="949453"/>
              </a:xfrm>
              <a:custGeom>
                <a:avLst/>
                <a:gdLst>
                  <a:gd name="connsiteX0" fmla="*/ 802640 w 802640"/>
                  <a:gd name="connsiteY0" fmla="*/ 50800 h 970280"/>
                  <a:gd name="connsiteX1" fmla="*/ 721360 w 802640"/>
                  <a:gd name="connsiteY1" fmla="*/ 0 h 970280"/>
                  <a:gd name="connsiteX2" fmla="*/ 0 w 802640"/>
                  <a:gd name="connsiteY2" fmla="*/ 970280 h 970280"/>
                  <a:gd name="connsiteX3" fmla="*/ 777240 w 802640"/>
                  <a:gd name="connsiteY3" fmla="*/ 970280 h 970280"/>
                  <a:gd name="connsiteX4" fmla="*/ 802640 w 802640"/>
                  <a:gd name="connsiteY4" fmla="*/ 50800 h 970280"/>
                  <a:gd name="connsiteX0" fmla="*/ 965200 w 965200"/>
                  <a:gd name="connsiteY0" fmla="*/ 147320 h 970280"/>
                  <a:gd name="connsiteX1" fmla="*/ 721360 w 965200"/>
                  <a:gd name="connsiteY1" fmla="*/ 0 h 970280"/>
                  <a:gd name="connsiteX2" fmla="*/ 0 w 965200"/>
                  <a:gd name="connsiteY2" fmla="*/ 970280 h 970280"/>
                  <a:gd name="connsiteX3" fmla="*/ 777240 w 965200"/>
                  <a:gd name="connsiteY3" fmla="*/ 970280 h 970280"/>
                  <a:gd name="connsiteX4" fmla="*/ 965200 w 965200"/>
                  <a:gd name="connsiteY4" fmla="*/ 147320 h 970280"/>
                  <a:gd name="connsiteX0" fmla="*/ 965200 w 965200"/>
                  <a:gd name="connsiteY0" fmla="*/ 127000 h 949960"/>
                  <a:gd name="connsiteX1" fmla="*/ 731520 w 965200"/>
                  <a:gd name="connsiteY1" fmla="*/ 0 h 949960"/>
                  <a:gd name="connsiteX2" fmla="*/ 0 w 965200"/>
                  <a:gd name="connsiteY2" fmla="*/ 949960 h 949960"/>
                  <a:gd name="connsiteX3" fmla="*/ 777240 w 965200"/>
                  <a:gd name="connsiteY3" fmla="*/ 949960 h 949960"/>
                  <a:gd name="connsiteX4" fmla="*/ 965200 w 965200"/>
                  <a:gd name="connsiteY4" fmla="*/ 127000 h 949960"/>
                  <a:gd name="connsiteX0" fmla="*/ 467360 w 467360"/>
                  <a:gd name="connsiteY0" fmla="*/ 127000 h 949960"/>
                  <a:gd name="connsiteX1" fmla="*/ 233680 w 467360"/>
                  <a:gd name="connsiteY1" fmla="*/ 0 h 949960"/>
                  <a:gd name="connsiteX2" fmla="*/ 0 w 467360"/>
                  <a:gd name="connsiteY2" fmla="*/ 944880 h 949960"/>
                  <a:gd name="connsiteX3" fmla="*/ 279400 w 467360"/>
                  <a:gd name="connsiteY3" fmla="*/ 949960 h 949960"/>
                  <a:gd name="connsiteX4" fmla="*/ 467360 w 467360"/>
                  <a:gd name="connsiteY4" fmla="*/ 127000 h 949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7360" h="949960">
                    <a:moveTo>
                      <a:pt x="467360" y="127000"/>
                    </a:moveTo>
                    <a:lnTo>
                      <a:pt x="233680" y="0"/>
                    </a:lnTo>
                    <a:lnTo>
                      <a:pt x="0" y="944880"/>
                    </a:lnTo>
                    <a:lnTo>
                      <a:pt x="279400" y="949960"/>
                    </a:lnTo>
                    <a:lnTo>
                      <a:pt x="467360" y="127000"/>
                    </a:lnTo>
                    <a:close/>
                  </a:path>
                </a:pathLst>
              </a:custGeom>
              <a:solidFill>
                <a:srgbClr val="7C5E7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sp>
          <p:nvSpPr>
            <p:cNvPr id="57" name="テキスト ボックス 56"/>
            <p:cNvSpPr txBox="1"/>
            <p:nvPr/>
          </p:nvSpPr>
          <p:spPr>
            <a:xfrm>
              <a:off x="4376397" y="2600450"/>
              <a:ext cx="1044619" cy="539738"/>
            </a:xfrm>
            <a:prstGeom prst="rect">
              <a:avLst/>
            </a:prstGeom>
            <a:noFill/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altLang="ja-JP" b="1" dirty="0">
                  <a:ln w="38100">
                    <a:solidFill>
                      <a:schemeClr val="tx1"/>
                    </a:solidFill>
                  </a:ln>
                  <a:solidFill>
                    <a:srgbClr val="CC99FF"/>
                  </a:solidFill>
                  <a:latin typeface="Impact" panose="020B0806030902050204" pitchFamily="34" charset="0"/>
                  <a:ea typeface="HGP明朝E" panose="02020900000000000000" pitchFamily="18" charset="-128"/>
                </a:rPr>
                <a:t>5000</a:t>
              </a:r>
              <a:endParaRPr lang="ja-JP" altLang="en-US" b="1" dirty="0">
                <a:ln w="38100">
                  <a:solidFill>
                    <a:schemeClr val="tx1"/>
                  </a:solidFill>
                </a:ln>
                <a:solidFill>
                  <a:srgbClr val="CC99FF"/>
                </a:solidFill>
                <a:latin typeface="Impact" panose="020B0806030902050204" pitchFamily="34" charset="0"/>
                <a:ea typeface="HGP明朝E" panose="02020900000000000000" pitchFamily="18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89881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</Words>
  <Application>Microsoft Office PowerPoint</Application>
  <PresentationFormat>A4 210 x 297 mm</PresentationFormat>
  <Paragraphs>28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pop147_五千円均一</dc:title>
  <dc:subject>pop147_五千円均一</dc:subject>
  <dc:creator>http://www.digipot.net</dc:creator>
  <cp:lastModifiedBy/>
  <cp:revision>1</cp:revision>
  <dcterms:created xsi:type="dcterms:W3CDTF">2014-01-24T06:44:47Z</dcterms:created>
  <dcterms:modified xsi:type="dcterms:W3CDTF">2014-01-24T06:44:50Z</dcterms:modified>
  <cp:version>1</cp:version>
</cp:coreProperties>
</file>