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0" r:id="rId4"/>
    <p:sldId id="269" r:id="rId5"/>
    <p:sldId id="276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663300"/>
    <a:srgbClr val="003300"/>
    <a:srgbClr val="996633"/>
    <a:srgbClr val="CC6600"/>
    <a:srgbClr val="FFCC66"/>
    <a:srgbClr val="FF3399"/>
    <a:srgbClr val="FFCCCC"/>
    <a:srgbClr val="8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634" y="-3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テキスト ボックス 315"/>
          <p:cNvSpPr txBox="1"/>
          <p:nvPr/>
        </p:nvSpPr>
        <p:spPr>
          <a:xfrm>
            <a:off x="1437287" y="801864"/>
            <a:ext cx="7128875" cy="5632311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テキスト ボックス 315"/>
          <p:cNvSpPr txBox="1"/>
          <p:nvPr/>
        </p:nvSpPr>
        <p:spPr>
          <a:xfrm>
            <a:off x="525980" y="194005"/>
            <a:ext cx="8951489" cy="6848029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59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anose="020B080603090205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5000</a:t>
            </a:r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436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グループ化 7193"/>
          <p:cNvGrpSpPr>
            <a:grpSpLocks/>
          </p:cNvGrpSpPr>
          <p:nvPr/>
        </p:nvGrpSpPr>
        <p:grpSpPr bwMode="auto">
          <a:xfrm>
            <a:off x="972803" y="1476543"/>
            <a:ext cx="7954196" cy="4027169"/>
            <a:chOff x="-638176" y="2460750"/>
            <a:chExt cx="6199188" cy="3136900"/>
          </a:xfrm>
        </p:grpSpPr>
        <p:sp>
          <p:nvSpPr>
            <p:cNvPr id="110" name="正方形/長方形 109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2" name="フレーム 111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115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142" name="円/楕円 141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43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44" name="角丸四角形 143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5" name="角丸四角形 144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7" name="角丸四角形 146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116" name="テキスト ボックス 115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119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121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3" name="円/楕円 122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4" name="フリーフォーム 123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5" name="角丸四角形 124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7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29" name="直線コネクタ 128"/>
              <p:cNvCxnSpPr>
                <a:stCxn id="124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0" name="直線コネクタ 129"/>
              <p:cNvCxnSpPr>
                <a:stCxn id="124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31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2" name="円/楕円 131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3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4" name="円/楕円 133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5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6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7" name="フリーフォーム 136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8" name="フリーフォーム 137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9" name="フリーフォーム 138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0" name="フリーフォーム 139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20" name="テキスト ボックス 119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4301807"/>
            <a:ext cx="9934764" cy="2246769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4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五千円均一</a:t>
            </a:r>
            <a:endParaRPr kumimoji="1" lang="ja-JP" altLang="en-US" sz="14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2" name="グループ化 7193"/>
          <p:cNvGrpSpPr>
            <a:grpSpLocks/>
          </p:cNvGrpSpPr>
          <p:nvPr/>
        </p:nvGrpSpPr>
        <p:grpSpPr bwMode="auto">
          <a:xfrm>
            <a:off x="1929282" y="762880"/>
            <a:ext cx="6041238" cy="3058648"/>
            <a:chOff x="-638176" y="2460750"/>
            <a:chExt cx="6199188" cy="3136900"/>
          </a:xfrm>
        </p:grpSpPr>
        <p:sp>
          <p:nvSpPr>
            <p:cNvPr id="83" name="正方形/長方形 82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5" name="フレーム 84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88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115" name="円/楕円 114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6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7" name="角丸四角形 116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89" name="テキスト ボックス 88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92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94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6" name="円/楕円 95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9" name="円/楕円 98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0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" name="フリーフォーム 100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02" name="直線コネクタ 101"/>
              <p:cNvCxnSpPr>
                <a:stCxn id="97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3" name="直線コネクタ 102"/>
              <p:cNvCxnSpPr>
                <a:stCxn id="97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4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5" name="円/楕円 104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6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フリーフォーム 109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フリーフォーム 110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フリーフォーム 111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フリーフォーム 112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93" name="テキスト ボックス 92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137949" y="3796136"/>
            <a:ext cx="9623147" cy="2862322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anose="020B080603090205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5000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kumimoji="1" lang="ja-JP" altLang="en-US" sz="12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2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7193"/>
          <p:cNvGrpSpPr>
            <a:grpSpLocks/>
          </p:cNvGrpSpPr>
          <p:nvPr/>
        </p:nvGrpSpPr>
        <p:grpSpPr bwMode="auto">
          <a:xfrm>
            <a:off x="1929282" y="762880"/>
            <a:ext cx="6041238" cy="3058648"/>
            <a:chOff x="-638176" y="2460750"/>
            <a:chExt cx="6199188" cy="3136900"/>
          </a:xfrm>
        </p:grpSpPr>
        <p:sp>
          <p:nvSpPr>
            <p:cNvPr id="45" name="正方形/長方形 44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フレーム 46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0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77" name="円/楕円 76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78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79" name="角丸四角形 78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1" name="テキスト ボックス 50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4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56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フリーフォーム 58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角丸四角形 59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フリーフォーム 62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64" name="直線コネクタ 63"/>
              <p:cNvCxnSpPr>
                <a:stCxn id="59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5" name="直線コネクタ 64"/>
              <p:cNvCxnSpPr>
                <a:stCxn id="59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6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55" name="テキスト ボックス 54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74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星 12 43"/>
          <p:cNvSpPr/>
          <p:nvPr/>
        </p:nvSpPr>
        <p:spPr>
          <a:xfrm>
            <a:off x="1747364" y="227992"/>
            <a:ext cx="6423848" cy="6423848"/>
          </a:xfrm>
          <a:prstGeom prst="star12">
            <a:avLst/>
          </a:pr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47237" y="4795857"/>
            <a:ext cx="8424101" cy="2062103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8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五千円均一</a:t>
            </a:r>
            <a:endParaRPr kumimoji="1" lang="ja-JP" altLang="en-US" sz="128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0" y="469060"/>
            <a:ext cx="9905999" cy="1323439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現品限りで終了です</a:t>
            </a:r>
            <a:endParaRPr kumimoji="1" lang="ja-JP" altLang="en-US" sz="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7193"/>
          <p:cNvGrpSpPr>
            <a:grpSpLocks/>
          </p:cNvGrpSpPr>
          <p:nvPr/>
        </p:nvGrpSpPr>
        <p:grpSpPr bwMode="auto">
          <a:xfrm>
            <a:off x="2325522" y="1908639"/>
            <a:ext cx="5248758" cy="2657420"/>
            <a:chOff x="-638176" y="2460750"/>
            <a:chExt cx="6199188" cy="3136900"/>
          </a:xfrm>
        </p:grpSpPr>
        <p:sp>
          <p:nvSpPr>
            <p:cNvPr id="46" name="正方形/長方形 45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フレーム 47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1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78" name="円/楕円 77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79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80" name="角丸四角形 79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2" name="テキスト ボックス 51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5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57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65" name="直線コネクタ 64"/>
              <p:cNvCxnSpPr>
                <a:stCxn id="60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" name="直線コネクタ 65"/>
              <p:cNvCxnSpPr>
                <a:stCxn id="60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7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56" name="テキスト ボックス 55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43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pop147_五千円均一</dc:title>
  <dc:subject>pop147_五千円均一</dc:subject>
  <dc:creator>http://www.digipot.net</dc:creator>
  <cp:lastModifiedBy/>
  <cp:revision>1</cp:revision>
  <dcterms:created xsi:type="dcterms:W3CDTF">2014-01-24T06:43:33Z</dcterms:created>
  <dcterms:modified xsi:type="dcterms:W3CDTF">2014-01-24T06:43:35Z</dcterms:modified>
  <cp:version>1</cp:version>
</cp:coreProperties>
</file>