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7" r:id="rId5"/>
    <p:sldId id="275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752" y="-5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-12"/>
            <a:ext cx="3262432" cy="986423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強風注意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286000" y="2594628"/>
            <a:ext cx="4845284" cy="5668066"/>
            <a:chOff x="6393160" y="1700808"/>
            <a:chExt cx="1908212" cy="2232248"/>
          </a:xfrm>
        </p:grpSpPr>
        <p:sp>
          <p:nvSpPr>
            <p:cNvPr id="25" name="角丸四角形 24"/>
            <p:cNvSpPr/>
            <p:nvPr/>
          </p:nvSpPr>
          <p:spPr>
            <a:xfrm>
              <a:off x="6393160" y="1916832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6465168" y="1700808"/>
              <a:ext cx="1836204" cy="648072"/>
              <a:chOff x="704528" y="4653136"/>
              <a:chExt cx="1836204" cy="648072"/>
            </a:xfrm>
          </p:grpSpPr>
          <p:sp>
            <p:nvSpPr>
              <p:cNvPr id="27" name="台形 26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50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二等辺三角形 51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1783152" y="2721833"/>
            <a:ext cx="4149876" cy="4854570"/>
            <a:chOff x="6393160" y="1700808"/>
            <a:chExt cx="1908212" cy="2232248"/>
          </a:xfrm>
        </p:grpSpPr>
        <p:sp>
          <p:nvSpPr>
            <p:cNvPr id="49" name="角丸四角形 48"/>
            <p:cNvSpPr/>
            <p:nvPr/>
          </p:nvSpPr>
          <p:spPr>
            <a:xfrm>
              <a:off x="6393160" y="1916832"/>
              <a:ext cx="88156" cy="2016224"/>
            </a:xfrm>
            <a:prstGeom prst="roundRect">
              <a:avLst>
                <a:gd name="adj" fmla="val 50000"/>
              </a:avLst>
            </a:prstGeom>
            <a:solidFill>
              <a:srgbClr val="6633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6465168" y="1700808"/>
              <a:ext cx="1836204" cy="648072"/>
              <a:chOff x="704528" y="4653136"/>
              <a:chExt cx="1836204" cy="648072"/>
            </a:xfrm>
          </p:grpSpPr>
          <p:sp>
            <p:nvSpPr>
              <p:cNvPr id="51" name="台形 50"/>
              <p:cNvSpPr/>
              <p:nvPr/>
            </p:nvSpPr>
            <p:spPr>
              <a:xfrm rot="5400000">
                <a:off x="1550622" y="4311098"/>
                <a:ext cx="648072" cy="1332148"/>
              </a:xfrm>
              <a:prstGeom prst="trapezoid">
                <a:avLst>
                  <a:gd name="adj" fmla="val 21326"/>
                </a:avLst>
              </a:prstGeom>
              <a:solidFill>
                <a:srgbClr val="FFFF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/>
              <p:cNvSpPr/>
              <p:nvPr/>
            </p:nvSpPr>
            <p:spPr>
              <a:xfrm rot="5400000">
                <a:off x="1064568" y="4797152"/>
                <a:ext cx="648072" cy="360040"/>
              </a:xfrm>
              <a:prstGeom prst="trapezoid">
                <a:avLst>
                  <a:gd name="adj" fmla="val 11038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/>
              <p:cNvSpPr/>
              <p:nvPr/>
            </p:nvSpPr>
            <p:spPr>
              <a:xfrm rot="5400000">
                <a:off x="1832671" y="4797152"/>
                <a:ext cx="493042" cy="360040"/>
              </a:xfrm>
              <a:prstGeom prst="trapezoid">
                <a:avLst>
                  <a:gd name="adj" fmla="val 9054"/>
                </a:avLst>
              </a:prstGeom>
              <a:solidFill>
                <a:srgbClr val="FF000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55"/>
              <p:cNvSpPr/>
              <p:nvPr/>
            </p:nvSpPr>
            <p:spPr>
              <a:xfrm rot="16200000">
                <a:off x="632520" y="4725144"/>
                <a:ext cx="648072" cy="504056"/>
              </a:xfrm>
              <a:prstGeom prst="triangle">
                <a:avLst/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365472"/>
            <a:ext cx="6441884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041228"/>
            <a:ext cx="6441884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546490" y="3568468"/>
            <a:ext cx="5639731" cy="2746672"/>
            <a:chOff x="7257256" y="692696"/>
            <a:chExt cx="2888711" cy="896920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8193360" y="692696"/>
              <a:ext cx="1952607" cy="864096"/>
              <a:chOff x="5313040" y="692696"/>
              <a:chExt cx="1952607" cy="864096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5385048" y="692696"/>
                <a:ext cx="1880599" cy="864096"/>
                <a:chOff x="1280592" y="1052736"/>
                <a:chExt cx="1880599" cy="864096"/>
              </a:xfrm>
            </p:grpSpPr>
            <p:sp>
              <p:nvSpPr>
                <p:cNvPr id="54" name="円/楕円 53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55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56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円/楕円 58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円/楕円 59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/楕円 61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月 62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月 63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>
                <a:off x="5601072" y="908720"/>
                <a:ext cx="554359" cy="250637"/>
                <a:chOff x="5160498" y="966902"/>
                <a:chExt cx="778909" cy="352160"/>
              </a:xfrm>
            </p:grpSpPr>
            <p:sp>
              <p:nvSpPr>
                <p:cNvPr id="50" name="弦 49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弦 50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円/楕円 45"/>
              <p:cNvSpPr/>
              <p:nvPr/>
            </p:nvSpPr>
            <p:spPr>
              <a:xfrm>
                <a:off x="5673080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5961112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5313040" y="1196752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 rot="18900000">
                <a:off x="5383239" y="1302955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 flipV="1">
              <a:off x="7257256" y="1268760"/>
              <a:ext cx="1008113" cy="320856"/>
              <a:chOff x="2072678" y="4077072"/>
              <a:chExt cx="1872209" cy="738552"/>
            </a:xfrm>
          </p:grpSpPr>
          <p:grpSp>
            <p:nvGrpSpPr>
              <p:cNvPr id="21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27" name="月 26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月 27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月 28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24" name="月 23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月 24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月 25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" name="月 22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459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42510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外出時には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付けて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強風注意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546490" y="3568468"/>
            <a:ext cx="5639731" cy="2746672"/>
            <a:chOff x="7257256" y="692696"/>
            <a:chExt cx="2888711" cy="89692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8193360" y="692696"/>
              <a:ext cx="1952607" cy="864096"/>
              <a:chOff x="5313040" y="692696"/>
              <a:chExt cx="1952607" cy="864096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>
                <a:off x="5385048" y="692696"/>
                <a:ext cx="1880599" cy="864096"/>
                <a:chOff x="1280592" y="1052736"/>
                <a:chExt cx="1880599" cy="864096"/>
              </a:xfrm>
            </p:grpSpPr>
            <p:sp>
              <p:nvSpPr>
                <p:cNvPr id="64" name="円/楕円 63"/>
                <p:cNvSpPr/>
                <p:nvPr/>
              </p:nvSpPr>
              <p:spPr>
                <a:xfrm>
                  <a:off x="1424608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64"/>
                <p:cNvSpPr/>
                <p:nvPr/>
              </p:nvSpPr>
              <p:spPr>
                <a:xfrm>
                  <a:off x="1424608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65"/>
                <p:cNvSpPr/>
                <p:nvPr/>
              </p:nvSpPr>
              <p:spPr>
                <a:xfrm>
                  <a:off x="1723058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1723058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67"/>
                <p:cNvSpPr/>
                <p:nvPr/>
              </p:nvSpPr>
              <p:spPr>
                <a:xfrm>
                  <a:off x="2046486" y="1052736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>
                  <a:off x="2046486" y="155679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2338834" y="1124744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>
                  <a:off x="2338834" y="1458342"/>
                  <a:ext cx="360040" cy="36004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71"/>
                <p:cNvSpPr/>
                <p:nvPr/>
              </p:nvSpPr>
              <p:spPr>
                <a:xfrm>
                  <a:off x="1280592" y="1196752"/>
                  <a:ext cx="1584176" cy="576064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月 72"/>
                <p:cNvSpPr/>
                <p:nvPr/>
              </p:nvSpPr>
              <p:spPr>
                <a:xfrm rot="15300000">
                  <a:off x="2331132" y="941173"/>
                  <a:ext cx="432048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月 73"/>
                <p:cNvSpPr/>
                <p:nvPr/>
              </p:nvSpPr>
              <p:spPr>
                <a:xfrm rot="15300000">
                  <a:off x="2452660" y="999570"/>
                  <a:ext cx="552965" cy="864096"/>
                </a:xfrm>
                <a:prstGeom prst="moon">
                  <a:avLst>
                    <a:gd name="adj" fmla="val 50930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5601072" y="908720"/>
                <a:ext cx="554359" cy="250637"/>
                <a:chOff x="5160498" y="966902"/>
                <a:chExt cx="778909" cy="352160"/>
              </a:xfrm>
            </p:grpSpPr>
            <p:sp>
              <p:nvSpPr>
                <p:cNvPr id="62" name="弦 61"/>
                <p:cNvSpPr/>
                <p:nvPr/>
              </p:nvSpPr>
              <p:spPr>
                <a:xfrm rot="18000000">
                  <a:off x="5160498" y="966902"/>
                  <a:ext cx="346863" cy="346863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弦 62"/>
                <p:cNvSpPr/>
                <p:nvPr/>
              </p:nvSpPr>
              <p:spPr>
                <a:xfrm rot="3600000" flipH="1">
                  <a:off x="5592545" y="972200"/>
                  <a:ext cx="346862" cy="346862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円/楕円 40"/>
              <p:cNvSpPr/>
              <p:nvPr/>
            </p:nvSpPr>
            <p:spPr>
              <a:xfrm>
                <a:off x="5673080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5961112" y="1023938"/>
                <a:ext cx="72008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5313040" y="1196752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 rot="18900000">
                <a:off x="5383239" y="1302955"/>
                <a:ext cx="360040" cy="144016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 flipV="1">
              <a:off x="7257256" y="1268760"/>
              <a:ext cx="1008113" cy="320856"/>
              <a:chOff x="2072678" y="4077072"/>
              <a:chExt cx="1872209" cy="738552"/>
            </a:xfrm>
          </p:grpSpPr>
          <p:grpSp>
            <p:nvGrpSpPr>
              <p:cNvPr id="29" name="グループ化 40"/>
              <p:cNvGrpSpPr/>
              <p:nvPr/>
            </p:nvGrpSpPr>
            <p:grpSpPr>
              <a:xfrm rot="10800000">
                <a:off x="2072684" y="4533736"/>
                <a:ext cx="1372388" cy="281888"/>
                <a:chOff x="3440832" y="3248980"/>
                <a:chExt cx="1728192" cy="1080120"/>
              </a:xfrm>
              <a:solidFill>
                <a:srgbClr val="00B0F0"/>
              </a:solidFill>
            </p:grpSpPr>
            <p:sp>
              <p:nvSpPr>
                <p:cNvPr id="36" name="月 35"/>
                <p:cNvSpPr/>
                <p:nvPr/>
              </p:nvSpPr>
              <p:spPr>
                <a:xfrm rot="5400000">
                  <a:off x="4124908" y="3861048"/>
                  <a:ext cx="360040" cy="576064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/>
                <p:cNvSpPr/>
                <p:nvPr/>
              </p:nvSpPr>
              <p:spPr>
                <a:xfrm rot="5400000">
                  <a:off x="3944888" y="3392996"/>
                  <a:ext cx="720080" cy="1152128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月 37"/>
                <p:cNvSpPr/>
                <p:nvPr/>
              </p:nvSpPr>
              <p:spPr>
                <a:xfrm rot="5400000">
                  <a:off x="3764868" y="2924944"/>
                  <a:ext cx="1080120" cy="172819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" name="グループ化 49"/>
              <p:cNvGrpSpPr/>
              <p:nvPr/>
            </p:nvGrpSpPr>
            <p:grpSpPr>
              <a:xfrm>
                <a:off x="2301414" y="4308851"/>
                <a:ext cx="1143656" cy="234906"/>
                <a:chOff x="3584848" y="3429000"/>
                <a:chExt cx="1440160" cy="900100"/>
              </a:xfrm>
              <a:solidFill>
                <a:srgbClr val="00B0F0"/>
              </a:solidFill>
            </p:grpSpPr>
            <p:sp>
              <p:nvSpPr>
                <p:cNvPr id="33" name="月 32"/>
                <p:cNvSpPr/>
                <p:nvPr/>
              </p:nvSpPr>
              <p:spPr>
                <a:xfrm rot="5400000">
                  <a:off x="4214918" y="4095074"/>
                  <a:ext cx="180020" cy="288032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月 33"/>
                <p:cNvSpPr/>
                <p:nvPr/>
              </p:nvSpPr>
              <p:spPr>
                <a:xfrm rot="5400000">
                  <a:off x="4034898" y="3627022"/>
                  <a:ext cx="540060" cy="864096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月 34"/>
                <p:cNvSpPr/>
                <p:nvPr/>
              </p:nvSpPr>
              <p:spPr>
                <a:xfrm rot="5400000">
                  <a:off x="3854878" y="3158970"/>
                  <a:ext cx="900100" cy="1440160"/>
                </a:xfrm>
                <a:prstGeom prst="moon">
                  <a:avLst>
                    <a:gd name="adj" fmla="val 2354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月 31"/>
              <p:cNvSpPr/>
              <p:nvPr/>
            </p:nvSpPr>
            <p:spPr>
              <a:xfrm rot="5400000">
                <a:off x="2775439" y="3374311"/>
                <a:ext cx="466687" cy="1872209"/>
              </a:xfrm>
              <a:prstGeom prst="moon">
                <a:avLst>
                  <a:gd name="adj" fmla="val 17663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pop253_強風注意</dc:title>
  <dc:subject>pop253_強風注意</dc:subject>
  <dc:creator>http://www.digipot.net</dc:creator>
  <cp:lastModifiedBy/>
  <cp:revision>1</cp:revision>
  <dcterms:created xsi:type="dcterms:W3CDTF">2014-02-05T06:47:02Z</dcterms:created>
  <dcterms:modified xsi:type="dcterms:W3CDTF">2014-05-08T06:12:44Z</dcterms:modified>
  <cp:version>1</cp:version>
</cp:coreProperties>
</file>