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69" r:id="rId3"/>
    <p:sldId id="273" r:id="rId4"/>
    <p:sldId id="277" r:id="rId5"/>
    <p:sldId id="279" r:id="rId6"/>
    <p:sldId id="278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912" y="-485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123855"/>
            <a:ext cx="9900055" cy="286232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強風注意</a:t>
            </a:r>
            <a:endParaRPr kumimoji="1" lang="ja-JP" altLang="en-US" sz="18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945" y="590494"/>
            <a:ext cx="9900055" cy="640175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24000"/>
              </a:lnSpc>
            </a:pPr>
            <a:r>
              <a:rPr kumimoji="1" lang="ja-JP" altLang="en-US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強風</a:t>
            </a:r>
            <a:r>
              <a:rPr kumimoji="1" lang="en-US" altLang="ja-JP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</a:t>
            </a:r>
            <a:endParaRPr kumimoji="1" lang="ja-JP" altLang="en-US" sz="24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4809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グループ化 23"/>
          <p:cNvGrpSpPr/>
          <p:nvPr/>
        </p:nvGrpSpPr>
        <p:grpSpPr>
          <a:xfrm>
            <a:off x="2881397" y="765986"/>
            <a:ext cx="4845284" cy="5668066"/>
            <a:chOff x="6393160" y="1700808"/>
            <a:chExt cx="1908212" cy="2232248"/>
          </a:xfrm>
        </p:grpSpPr>
        <p:sp>
          <p:nvSpPr>
            <p:cNvPr id="25" name="角丸四角形 24"/>
            <p:cNvSpPr/>
            <p:nvPr/>
          </p:nvSpPr>
          <p:spPr>
            <a:xfrm>
              <a:off x="6393160" y="1916832"/>
              <a:ext cx="88156" cy="2016224"/>
            </a:xfrm>
            <a:prstGeom prst="roundRect">
              <a:avLst>
                <a:gd name="adj" fmla="val 50000"/>
              </a:avLst>
            </a:prstGeom>
            <a:solidFill>
              <a:srgbClr val="6633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" name="グループ化 25"/>
            <p:cNvGrpSpPr/>
            <p:nvPr/>
          </p:nvGrpSpPr>
          <p:grpSpPr>
            <a:xfrm>
              <a:off x="6465168" y="1700808"/>
              <a:ext cx="1836204" cy="648072"/>
              <a:chOff x="704528" y="4653136"/>
              <a:chExt cx="1836204" cy="648072"/>
            </a:xfrm>
          </p:grpSpPr>
          <p:sp>
            <p:nvSpPr>
              <p:cNvPr id="27" name="台形 26"/>
              <p:cNvSpPr/>
              <p:nvPr/>
            </p:nvSpPr>
            <p:spPr>
              <a:xfrm rot="5400000">
                <a:off x="1550622" y="4311098"/>
                <a:ext cx="648072" cy="1332148"/>
              </a:xfrm>
              <a:prstGeom prst="trapezoid">
                <a:avLst>
                  <a:gd name="adj" fmla="val 21326"/>
                </a:avLst>
              </a:prstGeom>
              <a:solidFill>
                <a:srgbClr val="FFFF00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台形 27"/>
              <p:cNvSpPr/>
              <p:nvPr/>
            </p:nvSpPr>
            <p:spPr>
              <a:xfrm rot="5400000">
                <a:off x="1064568" y="4797152"/>
                <a:ext cx="648072" cy="360040"/>
              </a:xfrm>
              <a:prstGeom prst="trapezoid">
                <a:avLst>
                  <a:gd name="adj" fmla="val 11038"/>
                </a:avLst>
              </a:prstGeom>
              <a:solidFill>
                <a:srgbClr val="FF0000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台形 50"/>
              <p:cNvSpPr/>
              <p:nvPr/>
            </p:nvSpPr>
            <p:spPr>
              <a:xfrm rot="5400000">
                <a:off x="1832671" y="4797152"/>
                <a:ext cx="493042" cy="360040"/>
              </a:xfrm>
              <a:prstGeom prst="trapezoid">
                <a:avLst>
                  <a:gd name="adj" fmla="val 9054"/>
                </a:avLst>
              </a:prstGeom>
              <a:solidFill>
                <a:srgbClr val="FF0000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二等辺三角形 51"/>
              <p:cNvSpPr/>
              <p:nvPr/>
            </p:nvSpPr>
            <p:spPr>
              <a:xfrm rot="16200000">
                <a:off x="632520" y="4725144"/>
                <a:ext cx="648072" cy="504056"/>
              </a:xfrm>
              <a:prstGeom prst="triangle">
                <a:avLst/>
              </a:prstGeom>
              <a:noFill/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182471" y="233645"/>
            <a:ext cx="9451050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強風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82471" y="4628743"/>
            <a:ext cx="9451050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6" name="グループ化 25"/>
          <p:cNvGrpSpPr/>
          <p:nvPr/>
        </p:nvGrpSpPr>
        <p:grpSpPr>
          <a:xfrm>
            <a:off x="2775145" y="1036320"/>
            <a:ext cx="4383100" cy="5127398"/>
            <a:chOff x="6393160" y="1700808"/>
            <a:chExt cx="1908212" cy="2232248"/>
          </a:xfrm>
        </p:grpSpPr>
        <p:sp>
          <p:nvSpPr>
            <p:cNvPr id="27" name="角丸四角形 26"/>
            <p:cNvSpPr/>
            <p:nvPr/>
          </p:nvSpPr>
          <p:spPr>
            <a:xfrm>
              <a:off x="6393160" y="1916832"/>
              <a:ext cx="88156" cy="2016224"/>
            </a:xfrm>
            <a:prstGeom prst="roundRect">
              <a:avLst>
                <a:gd name="adj" fmla="val 50000"/>
              </a:avLst>
            </a:prstGeom>
            <a:solidFill>
              <a:srgbClr val="6633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" name="グループ化 27"/>
            <p:cNvGrpSpPr/>
            <p:nvPr/>
          </p:nvGrpSpPr>
          <p:grpSpPr>
            <a:xfrm>
              <a:off x="6465168" y="1700808"/>
              <a:ext cx="1836204" cy="648072"/>
              <a:chOff x="704528" y="4653136"/>
              <a:chExt cx="1836204" cy="648072"/>
            </a:xfrm>
          </p:grpSpPr>
          <p:sp>
            <p:nvSpPr>
              <p:cNvPr id="29" name="台形 28"/>
              <p:cNvSpPr/>
              <p:nvPr/>
            </p:nvSpPr>
            <p:spPr>
              <a:xfrm rot="5400000">
                <a:off x="1550622" y="4311098"/>
                <a:ext cx="648072" cy="1332148"/>
              </a:xfrm>
              <a:prstGeom prst="trapezoid">
                <a:avLst>
                  <a:gd name="adj" fmla="val 21326"/>
                </a:avLst>
              </a:prstGeom>
              <a:solidFill>
                <a:srgbClr val="FFFF00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台形 29"/>
              <p:cNvSpPr/>
              <p:nvPr/>
            </p:nvSpPr>
            <p:spPr>
              <a:xfrm rot="5400000">
                <a:off x="1064568" y="4797152"/>
                <a:ext cx="648072" cy="360040"/>
              </a:xfrm>
              <a:prstGeom prst="trapezoid">
                <a:avLst>
                  <a:gd name="adj" fmla="val 11038"/>
                </a:avLst>
              </a:prstGeom>
              <a:solidFill>
                <a:srgbClr val="FF0000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台形 30"/>
              <p:cNvSpPr/>
              <p:nvPr/>
            </p:nvSpPr>
            <p:spPr>
              <a:xfrm rot="5400000">
                <a:off x="1832671" y="4797152"/>
                <a:ext cx="493042" cy="360040"/>
              </a:xfrm>
              <a:prstGeom prst="trapezoid">
                <a:avLst>
                  <a:gd name="adj" fmla="val 9054"/>
                </a:avLst>
              </a:prstGeom>
              <a:solidFill>
                <a:srgbClr val="FF0000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二等辺三角形 31"/>
              <p:cNvSpPr/>
              <p:nvPr/>
            </p:nvSpPr>
            <p:spPr>
              <a:xfrm rot="16200000">
                <a:off x="632520" y="4725144"/>
                <a:ext cx="648072" cy="504056"/>
              </a:xfrm>
              <a:prstGeom prst="triangle">
                <a:avLst/>
              </a:prstGeom>
              <a:noFill/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182471" y="233645"/>
            <a:ext cx="9451050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強風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82471" y="4628743"/>
            <a:ext cx="9451050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8" name="グループ化 17"/>
          <p:cNvGrpSpPr/>
          <p:nvPr/>
        </p:nvGrpSpPr>
        <p:grpSpPr>
          <a:xfrm>
            <a:off x="984624" y="2155465"/>
            <a:ext cx="7363340" cy="2286254"/>
            <a:chOff x="7257256" y="692696"/>
            <a:chExt cx="2888711" cy="896920"/>
          </a:xfrm>
        </p:grpSpPr>
        <p:grpSp>
          <p:nvGrpSpPr>
            <p:cNvPr id="19" name="グループ化 18"/>
            <p:cNvGrpSpPr/>
            <p:nvPr/>
          </p:nvGrpSpPr>
          <p:grpSpPr>
            <a:xfrm>
              <a:off x="8193360" y="692696"/>
              <a:ext cx="1952607" cy="864096"/>
              <a:chOff x="5313040" y="692696"/>
              <a:chExt cx="1952607" cy="864096"/>
            </a:xfrm>
          </p:grpSpPr>
          <p:grpSp>
            <p:nvGrpSpPr>
              <p:cNvPr id="30" name="グループ化 29"/>
              <p:cNvGrpSpPr/>
              <p:nvPr/>
            </p:nvGrpSpPr>
            <p:grpSpPr>
              <a:xfrm>
                <a:off x="5385048" y="692696"/>
                <a:ext cx="1880599" cy="864096"/>
                <a:chOff x="1280592" y="1052736"/>
                <a:chExt cx="1880599" cy="864096"/>
              </a:xfrm>
            </p:grpSpPr>
            <p:sp>
              <p:nvSpPr>
                <p:cNvPr id="50" name="円/楕円 49"/>
                <p:cNvSpPr/>
                <p:nvPr/>
              </p:nvSpPr>
              <p:spPr>
                <a:xfrm>
                  <a:off x="1424608" y="1124744"/>
                  <a:ext cx="360040" cy="36004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円/楕円 50"/>
                <p:cNvSpPr/>
                <p:nvPr/>
              </p:nvSpPr>
              <p:spPr>
                <a:xfrm>
                  <a:off x="1424608" y="1458342"/>
                  <a:ext cx="360040" cy="36004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円/楕円 51"/>
                <p:cNvSpPr/>
                <p:nvPr/>
              </p:nvSpPr>
              <p:spPr>
                <a:xfrm>
                  <a:off x="1723058" y="1052736"/>
                  <a:ext cx="360040" cy="36004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円/楕円 52"/>
                <p:cNvSpPr/>
                <p:nvPr/>
              </p:nvSpPr>
              <p:spPr>
                <a:xfrm>
                  <a:off x="1723058" y="1556792"/>
                  <a:ext cx="360040" cy="36004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円/楕円 53"/>
                <p:cNvSpPr/>
                <p:nvPr/>
              </p:nvSpPr>
              <p:spPr>
                <a:xfrm>
                  <a:off x="2046486" y="1052736"/>
                  <a:ext cx="360040" cy="36004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円/楕円 54"/>
                <p:cNvSpPr/>
                <p:nvPr/>
              </p:nvSpPr>
              <p:spPr>
                <a:xfrm>
                  <a:off x="2046486" y="1556792"/>
                  <a:ext cx="360040" cy="36004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円/楕円 55"/>
                <p:cNvSpPr/>
                <p:nvPr/>
              </p:nvSpPr>
              <p:spPr>
                <a:xfrm>
                  <a:off x="2338834" y="1124744"/>
                  <a:ext cx="360040" cy="36004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円/楕円 56"/>
                <p:cNvSpPr/>
                <p:nvPr/>
              </p:nvSpPr>
              <p:spPr>
                <a:xfrm>
                  <a:off x="2338834" y="1458342"/>
                  <a:ext cx="360040" cy="36004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円/楕円 57"/>
                <p:cNvSpPr/>
                <p:nvPr/>
              </p:nvSpPr>
              <p:spPr>
                <a:xfrm>
                  <a:off x="1280592" y="1196752"/>
                  <a:ext cx="1584176" cy="576064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月 58"/>
                <p:cNvSpPr/>
                <p:nvPr/>
              </p:nvSpPr>
              <p:spPr>
                <a:xfrm rot="15300000">
                  <a:off x="2331132" y="941173"/>
                  <a:ext cx="432048" cy="864096"/>
                </a:xfrm>
                <a:prstGeom prst="moon">
                  <a:avLst>
                    <a:gd name="adj" fmla="val 50930"/>
                  </a:avLst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" name="月 61"/>
                <p:cNvSpPr/>
                <p:nvPr/>
              </p:nvSpPr>
              <p:spPr>
                <a:xfrm rot="15300000">
                  <a:off x="2452660" y="999570"/>
                  <a:ext cx="552965" cy="864096"/>
                </a:xfrm>
                <a:prstGeom prst="moon">
                  <a:avLst>
                    <a:gd name="adj" fmla="val 50930"/>
                  </a:avLst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1" name="グループ化 30"/>
              <p:cNvGrpSpPr/>
              <p:nvPr/>
            </p:nvGrpSpPr>
            <p:grpSpPr>
              <a:xfrm>
                <a:off x="5601072" y="908720"/>
                <a:ext cx="554359" cy="250637"/>
                <a:chOff x="5160498" y="966902"/>
                <a:chExt cx="778909" cy="352160"/>
              </a:xfrm>
            </p:grpSpPr>
            <p:sp>
              <p:nvSpPr>
                <p:cNvPr id="48" name="弦 47"/>
                <p:cNvSpPr/>
                <p:nvPr/>
              </p:nvSpPr>
              <p:spPr>
                <a:xfrm rot="18000000">
                  <a:off x="5160498" y="966902"/>
                  <a:ext cx="346863" cy="346863"/>
                </a:xfrm>
                <a:prstGeom prst="chord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弦 48"/>
                <p:cNvSpPr/>
                <p:nvPr/>
              </p:nvSpPr>
              <p:spPr>
                <a:xfrm rot="3600000" flipH="1">
                  <a:off x="5592545" y="972200"/>
                  <a:ext cx="346862" cy="346862"/>
                </a:xfrm>
                <a:prstGeom prst="chord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" name="円/楕円 43"/>
              <p:cNvSpPr/>
              <p:nvPr/>
            </p:nvSpPr>
            <p:spPr>
              <a:xfrm>
                <a:off x="5673080" y="1023938"/>
                <a:ext cx="72008" cy="720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円/楕円 44"/>
              <p:cNvSpPr/>
              <p:nvPr/>
            </p:nvSpPr>
            <p:spPr>
              <a:xfrm>
                <a:off x="5961112" y="1023938"/>
                <a:ext cx="72008" cy="720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円/楕円 45"/>
              <p:cNvSpPr/>
              <p:nvPr/>
            </p:nvSpPr>
            <p:spPr>
              <a:xfrm>
                <a:off x="5313040" y="1196752"/>
                <a:ext cx="360040" cy="144016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" name="円/楕円 46"/>
              <p:cNvSpPr/>
              <p:nvPr/>
            </p:nvSpPr>
            <p:spPr>
              <a:xfrm rot="18900000">
                <a:off x="5383239" y="1302955"/>
                <a:ext cx="360040" cy="144016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" name="グループ化 19"/>
            <p:cNvGrpSpPr/>
            <p:nvPr/>
          </p:nvGrpSpPr>
          <p:grpSpPr>
            <a:xfrm flipV="1">
              <a:off x="7257256" y="1268760"/>
              <a:ext cx="1008113" cy="320856"/>
              <a:chOff x="2072678" y="4077072"/>
              <a:chExt cx="1872209" cy="738552"/>
            </a:xfrm>
          </p:grpSpPr>
          <p:grpSp>
            <p:nvGrpSpPr>
              <p:cNvPr id="21" name="グループ化 40"/>
              <p:cNvGrpSpPr/>
              <p:nvPr/>
            </p:nvGrpSpPr>
            <p:grpSpPr>
              <a:xfrm rot="10800000">
                <a:off x="2072684" y="4533736"/>
                <a:ext cx="1372388" cy="281888"/>
                <a:chOff x="3440832" y="3248980"/>
                <a:chExt cx="1728192" cy="1080120"/>
              </a:xfrm>
              <a:solidFill>
                <a:srgbClr val="00B0F0"/>
              </a:solidFill>
            </p:grpSpPr>
            <p:sp>
              <p:nvSpPr>
                <p:cNvPr id="27" name="月 26"/>
                <p:cNvSpPr/>
                <p:nvPr/>
              </p:nvSpPr>
              <p:spPr>
                <a:xfrm rot="5400000">
                  <a:off x="4124908" y="3861048"/>
                  <a:ext cx="360040" cy="576064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" name="月 27"/>
                <p:cNvSpPr/>
                <p:nvPr/>
              </p:nvSpPr>
              <p:spPr>
                <a:xfrm rot="5400000">
                  <a:off x="3944888" y="3392996"/>
                  <a:ext cx="720080" cy="1152128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" name="月 28"/>
                <p:cNvSpPr/>
                <p:nvPr/>
              </p:nvSpPr>
              <p:spPr>
                <a:xfrm rot="5400000">
                  <a:off x="3764868" y="2924944"/>
                  <a:ext cx="1080120" cy="1728192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2" name="グループ化 49"/>
              <p:cNvGrpSpPr/>
              <p:nvPr/>
            </p:nvGrpSpPr>
            <p:grpSpPr>
              <a:xfrm>
                <a:off x="2301414" y="4308851"/>
                <a:ext cx="1143656" cy="234906"/>
                <a:chOff x="3584848" y="3429000"/>
                <a:chExt cx="1440160" cy="900100"/>
              </a:xfrm>
              <a:solidFill>
                <a:srgbClr val="00B0F0"/>
              </a:solidFill>
            </p:grpSpPr>
            <p:sp>
              <p:nvSpPr>
                <p:cNvPr id="24" name="月 23"/>
                <p:cNvSpPr/>
                <p:nvPr/>
              </p:nvSpPr>
              <p:spPr>
                <a:xfrm rot="5400000">
                  <a:off x="4214918" y="4095074"/>
                  <a:ext cx="180020" cy="288032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" name="月 24"/>
                <p:cNvSpPr/>
                <p:nvPr/>
              </p:nvSpPr>
              <p:spPr>
                <a:xfrm rot="5400000">
                  <a:off x="4034898" y="3627022"/>
                  <a:ext cx="540060" cy="864096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" name="月 25"/>
                <p:cNvSpPr/>
                <p:nvPr/>
              </p:nvSpPr>
              <p:spPr>
                <a:xfrm rot="5400000">
                  <a:off x="3854878" y="3158970"/>
                  <a:ext cx="900100" cy="1440160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3" name="月 22"/>
              <p:cNvSpPr/>
              <p:nvPr/>
            </p:nvSpPr>
            <p:spPr>
              <a:xfrm rot="5400000">
                <a:off x="2775439" y="3374311"/>
                <a:ext cx="466687" cy="1872209"/>
              </a:xfrm>
              <a:prstGeom prst="moon">
                <a:avLst>
                  <a:gd name="adj" fmla="val 17663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77453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272480" y="4991162"/>
            <a:ext cx="9406045" cy="201593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2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強風注意</a:t>
            </a:r>
            <a:endParaRPr kumimoji="1" lang="ja-JP" altLang="en-US" sz="125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72479" y="368660"/>
            <a:ext cx="9406045" cy="101566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外出時に</a:t>
            </a: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</a:t>
            </a:r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気を</a:t>
            </a: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付けて</a:t>
            </a:r>
            <a:r>
              <a:rPr lang="en-US" altLang="ja-JP" sz="60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6000" b="1" spc="5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6" name="グループ化 25"/>
          <p:cNvGrpSpPr/>
          <p:nvPr/>
        </p:nvGrpSpPr>
        <p:grpSpPr>
          <a:xfrm>
            <a:off x="984624" y="2155465"/>
            <a:ext cx="7363340" cy="2286254"/>
            <a:chOff x="7257256" y="692696"/>
            <a:chExt cx="2888711" cy="896920"/>
          </a:xfrm>
        </p:grpSpPr>
        <p:grpSp>
          <p:nvGrpSpPr>
            <p:cNvPr id="27" name="グループ化 26"/>
            <p:cNvGrpSpPr/>
            <p:nvPr/>
          </p:nvGrpSpPr>
          <p:grpSpPr>
            <a:xfrm>
              <a:off x="8193360" y="692696"/>
              <a:ext cx="1952607" cy="864096"/>
              <a:chOff x="5313040" y="692696"/>
              <a:chExt cx="1952607" cy="864096"/>
            </a:xfrm>
          </p:grpSpPr>
          <p:grpSp>
            <p:nvGrpSpPr>
              <p:cNvPr id="39" name="グループ化 38"/>
              <p:cNvGrpSpPr/>
              <p:nvPr/>
            </p:nvGrpSpPr>
            <p:grpSpPr>
              <a:xfrm>
                <a:off x="5385048" y="692696"/>
                <a:ext cx="1880599" cy="864096"/>
                <a:chOff x="1280592" y="1052736"/>
                <a:chExt cx="1880599" cy="864096"/>
              </a:xfrm>
            </p:grpSpPr>
            <p:sp>
              <p:nvSpPr>
                <p:cNvPr id="62" name="円/楕円 61"/>
                <p:cNvSpPr/>
                <p:nvPr/>
              </p:nvSpPr>
              <p:spPr>
                <a:xfrm>
                  <a:off x="1424608" y="1124744"/>
                  <a:ext cx="360040" cy="36004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円/楕円 62"/>
                <p:cNvSpPr/>
                <p:nvPr/>
              </p:nvSpPr>
              <p:spPr>
                <a:xfrm>
                  <a:off x="1424608" y="1458342"/>
                  <a:ext cx="360040" cy="36004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円/楕円 63"/>
                <p:cNvSpPr/>
                <p:nvPr/>
              </p:nvSpPr>
              <p:spPr>
                <a:xfrm>
                  <a:off x="1723058" y="1052736"/>
                  <a:ext cx="360040" cy="36004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円/楕円 64"/>
                <p:cNvSpPr/>
                <p:nvPr/>
              </p:nvSpPr>
              <p:spPr>
                <a:xfrm>
                  <a:off x="1723058" y="1556792"/>
                  <a:ext cx="360040" cy="36004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円/楕円 65"/>
                <p:cNvSpPr/>
                <p:nvPr/>
              </p:nvSpPr>
              <p:spPr>
                <a:xfrm>
                  <a:off x="2046486" y="1052736"/>
                  <a:ext cx="360040" cy="36004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円/楕円 66"/>
                <p:cNvSpPr/>
                <p:nvPr/>
              </p:nvSpPr>
              <p:spPr>
                <a:xfrm>
                  <a:off x="2046486" y="1556792"/>
                  <a:ext cx="360040" cy="36004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円/楕円 67"/>
                <p:cNvSpPr/>
                <p:nvPr/>
              </p:nvSpPr>
              <p:spPr>
                <a:xfrm>
                  <a:off x="2338834" y="1124744"/>
                  <a:ext cx="360040" cy="36004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円/楕円 68"/>
                <p:cNvSpPr/>
                <p:nvPr/>
              </p:nvSpPr>
              <p:spPr>
                <a:xfrm>
                  <a:off x="2338834" y="1458342"/>
                  <a:ext cx="360040" cy="36004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円/楕円 69"/>
                <p:cNvSpPr/>
                <p:nvPr/>
              </p:nvSpPr>
              <p:spPr>
                <a:xfrm>
                  <a:off x="1280592" y="1196752"/>
                  <a:ext cx="1584176" cy="576064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月 70"/>
                <p:cNvSpPr/>
                <p:nvPr/>
              </p:nvSpPr>
              <p:spPr>
                <a:xfrm rot="15300000">
                  <a:off x="2331132" y="941173"/>
                  <a:ext cx="432048" cy="864096"/>
                </a:xfrm>
                <a:prstGeom prst="moon">
                  <a:avLst>
                    <a:gd name="adj" fmla="val 50930"/>
                  </a:avLst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" name="月 71"/>
                <p:cNvSpPr/>
                <p:nvPr/>
              </p:nvSpPr>
              <p:spPr>
                <a:xfrm rot="15300000">
                  <a:off x="2452660" y="999570"/>
                  <a:ext cx="552965" cy="864096"/>
                </a:xfrm>
                <a:prstGeom prst="moon">
                  <a:avLst>
                    <a:gd name="adj" fmla="val 50930"/>
                  </a:avLst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0" name="グループ化 39"/>
              <p:cNvGrpSpPr/>
              <p:nvPr/>
            </p:nvGrpSpPr>
            <p:grpSpPr>
              <a:xfrm>
                <a:off x="5601072" y="908720"/>
                <a:ext cx="554359" cy="250637"/>
                <a:chOff x="5160498" y="966902"/>
                <a:chExt cx="778909" cy="352160"/>
              </a:xfrm>
            </p:grpSpPr>
            <p:sp>
              <p:nvSpPr>
                <p:cNvPr id="60" name="弦 59"/>
                <p:cNvSpPr/>
                <p:nvPr/>
              </p:nvSpPr>
              <p:spPr>
                <a:xfrm rot="18000000">
                  <a:off x="5160498" y="966902"/>
                  <a:ext cx="346863" cy="346863"/>
                </a:xfrm>
                <a:prstGeom prst="chord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弦 60"/>
                <p:cNvSpPr/>
                <p:nvPr/>
              </p:nvSpPr>
              <p:spPr>
                <a:xfrm rot="3600000" flipH="1">
                  <a:off x="5592545" y="972200"/>
                  <a:ext cx="346862" cy="346862"/>
                </a:xfrm>
                <a:prstGeom prst="chord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" name="円/楕円 40"/>
              <p:cNvSpPr/>
              <p:nvPr/>
            </p:nvSpPr>
            <p:spPr>
              <a:xfrm>
                <a:off x="5673080" y="1023938"/>
                <a:ext cx="72008" cy="720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円/楕円 41"/>
              <p:cNvSpPr/>
              <p:nvPr/>
            </p:nvSpPr>
            <p:spPr>
              <a:xfrm>
                <a:off x="5961112" y="1023938"/>
                <a:ext cx="72008" cy="720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円/楕円 42"/>
              <p:cNvSpPr/>
              <p:nvPr/>
            </p:nvSpPr>
            <p:spPr>
              <a:xfrm>
                <a:off x="5313040" y="1196752"/>
                <a:ext cx="360040" cy="144016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円/楕円 58"/>
              <p:cNvSpPr/>
              <p:nvPr/>
            </p:nvSpPr>
            <p:spPr>
              <a:xfrm rot="18900000">
                <a:off x="5383239" y="1302955"/>
                <a:ext cx="360040" cy="144016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8" name="グループ化 27"/>
            <p:cNvGrpSpPr/>
            <p:nvPr/>
          </p:nvGrpSpPr>
          <p:grpSpPr>
            <a:xfrm flipV="1">
              <a:off x="7257256" y="1268760"/>
              <a:ext cx="1008113" cy="320856"/>
              <a:chOff x="2072678" y="4077072"/>
              <a:chExt cx="1872209" cy="738552"/>
            </a:xfrm>
          </p:grpSpPr>
          <p:grpSp>
            <p:nvGrpSpPr>
              <p:cNvPr id="29" name="グループ化 40"/>
              <p:cNvGrpSpPr/>
              <p:nvPr/>
            </p:nvGrpSpPr>
            <p:grpSpPr>
              <a:xfrm rot="10800000">
                <a:off x="2072684" y="4533736"/>
                <a:ext cx="1372388" cy="281888"/>
                <a:chOff x="3440832" y="3248980"/>
                <a:chExt cx="1728192" cy="1080120"/>
              </a:xfrm>
              <a:solidFill>
                <a:srgbClr val="00B0F0"/>
              </a:solidFill>
            </p:grpSpPr>
            <p:sp>
              <p:nvSpPr>
                <p:cNvPr id="36" name="月 35"/>
                <p:cNvSpPr/>
                <p:nvPr/>
              </p:nvSpPr>
              <p:spPr>
                <a:xfrm rot="5400000">
                  <a:off x="4124908" y="3861048"/>
                  <a:ext cx="360040" cy="576064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" name="月 36"/>
                <p:cNvSpPr/>
                <p:nvPr/>
              </p:nvSpPr>
              <p:spPr>
                <a:xfrm rot="5400000">
                  <a:off x="3944888" y="3392996"/>
                  <a:ext cx="720080" cy="1152128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" name="月 37"/>
                <p:cNvSpPr/>
                <p:nvPr/>
              </p:nvSpPr>
              <p:spPr>
                <a:xfrm rot="5400000">
                  <a:off x="3764868" y="2924944"/>
                  <a:ext cx="1080120" cy="1728192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0" name="グループ化 49"/>
              <p:cNvGrpSpPr/>
              <p:nvPr/>
            </p:nvGrpSpPr>
            <p:grpSpPr>
              <a:xfrm>
                <a:off x="2301414" y="4308851"/>
                <a:ext cx="1143656" cy="234906"/>
                <a:chOff x="3584848" y="3429000"/>
                <a:chExt cx="1440160" cy="900100"/>
              </a:xfrm>
              <a:solidFill>
                <a:srgbClr val="00B0F0"/>
              </a:solidFill>
            </p:grpSpPr>
            <p:sp>
              <p:nvSpPr>
                <p:cNvPr id="33" name="月 32"/>
                <p:cNvSpPr/>
                <p:nvPr/>
              </p:nvSpPr>
              <p:spPr>
                <a:xfrm rot="5400000">
                  <a:off x="4214918" y="4095074"/>
                  <a:ext cx="180020" cy="288032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" name="月 33"/>
                <p:cNvSpPr/>
                <p:nvPr/>
              </p:nvSpPr>
              <p:spPr>
                <a:xfrm rot="5400000">
                  <a:off x="4034898" y="3627022"/>
                  <a:ext cx="540060" cy="864096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" name="月 34"/>
                <p:cNvSpPr/>
                <p:nvPr/>
              </p:nvSpPr>
              <p:spPr>
                <a:xfrm rot="5400000">
                  <a:off x="3854878" y="3158970"/>
                  <a:ext cx="900100" cy="1440160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2" name="月 31"/>
              <p:cNvSpPr/>
              <p:nvPr/>
            </p:nvSpPr>
            <p:spPr>
              <a:xfrm rot="5400000">
                <a:off x="2775439" y="3374311"/>
                <a:ext cx="466687" cy="1872209"/>
              </a:xfrm>
              <a:prstGeom prst="moon">
                <a:avLst>
                  <a:gd name="adj" fmla="val 17663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7030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pop253_強風注意</dc:title>
  <dc:subject>pop253_強風注意</dc:subject>
  <dc:creator>http://www.digipot.net</dc:creator>
  <cp:lastModifiedBy/>
  <cp:revision>1</cp:revision>
  <dcterms:created xsi:type="dcterms:W3CDTF">2014-02-05T06:47:11Z</dcterms:created>
  <dcterms:modified xsi:type="dcterms:W3CDTF">2014-05-08T06:12:51Z</dcterms:modified>
  <cp:version>1</cp:version>
</cp:coreProperties>
</file>