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69" r:id="rId3"/>
    <p:sldId id="268" r:id="rId4"/>
    <p:sldId id="271" r:id="rId5"/>
    <p:sldId id="272" r:id="rId6"/>
    <p:sldId id="27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989" y="-4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左矢印 9"/>
          <p:cNvSpPr/>
          <p:nvPr/>
        </p:nvSpPr>
        <p:spPr>
          <a:xfrm>
            <a:off x="289559" y="289329"/>
            <a:ext cx="9208945" cy="1572474"/>
          </a:xfrm>
          <a:prstGeom prst="leftArrow">
            <a:avLst>
              <a:gd name="adj1" fmla="val 30617"/>
              <a:gd name="adj2" fmla="val 171034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389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左矢印 6"/>
          <p:cNvSpPr/>
          <p:nvPr/>
        </p:nvSpPr>
        <p:spPr>
          <a:xfrm>
            <a:off x="289559" y="289329"/>
            <a:ext cx="9208945" cy="2092352"/>
          </a:xfrm>
          <a:prstGeom prst="leftArrow">
            <a:avLst>
              <a:gd name="adj1" fmla="val 39357"/>
              <a:gd name="adj2" fmla="val 155010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3890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左矢印 5"/>
          <p:cNvSpPr/>
          <p:nvPr/>
        </p:nvSpPr>
        <p:spPr>
          <a:xfrm>
            <a:off x="289559" y="289329"/>
            <a:ext cx="9208945" cy="3100798"/>
          </a:xfrm>
          <a:prstGeom prst="leftArrow">
            <a:avLst>
              <a:gd name="adj1" fmla="val 46345"/>
              <a:gd name="adj2" fmla="val 118937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左矢印 9"/>
          <p:cNvSpPr/>
          <p:nvPr/>
        </p:nvSpPr>
        <p:spPr>
          <a:xfrm flipH="1">
            <a:off x="289559" y="289329"/>
            <a:ext cx="9208945" cy="1572474"/>
          </a:xfrm>
          <a:prstGeom prst="leftArrow">
            <a:avLst>
              <a:gd name="adj1" fmla="val 30617"/>
              <a:gd name="adj2" fmla="val 171034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05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左矢印 6"/>
          <p:cNvSpPr/>
          <p:nvPr/>
        </p:nvSpPr>
        <p:spPr>
          <a:xfrm flipH="1">
            <a:off x="289559" y="289329"/>
            <a:ext cx="9208945" cy="2092352"/>
          </a:xfrm>
          <a:prstGeom prst="leftArrow">
            <a:avLst>
              <a:gd name="adj1" fmla="val 39357"/>
              <a:gd name="adj2" fmla="val 155010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3501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左矢印 5"/>
          <p:cNvSpPr/>
          <p:nvPr/>
        </p:nvSpPr>
        <p:spPr>
          <a:xfrm flipH="1">
            <a:off x="289559" y="289329"/>
            <a:ext cx="9208945" cy="3100798"/>
          </a:xfrm>
          <a:prstGeom prst="leftArrow">
            <a:avLst>
              <a:gd name="adj1" fmla="val 46345"/>
              <a:gd name="adj2" fmla="val 118937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094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pop437_矢印2</dc:title>
  <dc:subject>pop437_矢印2</dc:subject>
  <dc:creator>http://www.digipot.net</dc:creator>
  <cp:lastModifiedBy/>
  <cp:revision>1</cp:revision>
  <dcterms:created xsi:type="dcterms:W3CDTF">2014-11-13T05:22:33Z</dcterms:created>
  <dcterms:modified xsi:type="dcterms:W3CDTF">2014-11-13T05:22:35Z</dcterms:modified>
  <cp:version>1</cp:version>
</cp:coreProperties>
</file>