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77" r:id="rId3"/>
    <p:sldId id="268" r:id="rId4"/>
    <p:sldId id="279" r:id="rId5"/>
    <p:sldId id="280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1392" y="-19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左矢印 27"/>
          <p:cNvSpPr/>
          <p:nvPr/>
        </p:nvSpPr>
        <p:spPr>
          <a:xfrm>
            <a:off x="289560" y="289328"/>
            <a:ext cx="6154775" cy="2325653"/>
          </a:xfrm>
          <a:prstGeom prst="leftArrow">
            <a:avLst>
              <a:gd name="adj1" fmla="val 42505"/>
              <a:gd name="adj2" fmla="val 103430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左矢印 10"/>
          <p:cNvSpPr/>
          <p:nvPr/>
        </p:nvSpPr>
        <p:spPr>
          <a:xfrm>
            <a:off x="289560" y="289328"/>
            <a:ext cx="6154775" cy="3105477"/>
          </a:xfrm>
          <a:prstGeom prst="leftArrow">
            <a:avLst>
              <a:gd name="adj1" fmla="val 42505"/>
              <a:gd name="adj2" fmla="val 87236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左矢印 9"/>
          <p:cNvSpPr/>
          <p:nvPr/>
        </p:nvSpPr>
        <p:spPr>
          <a:xfrm>
            <a:off x="289560" y="289328"/>
            <a:ext cx="6154775" cy="4651307"/>
          </a:xfrm>
          <a:prstGeom prst="leftArrow">
            <a:avLst>
              <a:gd name="adj1" fmla="val 52897"/>
              <a:gd name="adj2" fmla="val 62512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左矢印 27"/>
          <p:cNvSpPr/>
          <p:nvPr/>
        </p:nvSpPr>
        <p:spPr>
          <a:xfrm flipH="1">
            <a:off x="289560" y="289328"/>
            <a:ext cx="6154775" cy="2325653"/>
          </a:xfrm>
          <a:prstGeom prst="leftArrow">
            <a:avLst>
              <a:gd name="adj1" fmla="val 42505"/>
              <a:gd name="adj2" fmla="val 103430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7368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左矢印 10"/>
          <p:cNvSpPr/>
          <p:nvPr/>
        </p:nvSpPr>
        <p:spPr>
          <a:xfrm flipH="1">
            <a:off x="289560" y="289328"/>
            <a:ext cx="6154775" cy="3105477"/>
          </a:xfrm>
          <a:prstGeom prst="leftArrow">
            <a:avLst>
              <a:gd name="adj1" fmla="val 42505"/>
              <a:gd name="adj2" fmla="val 87236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914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左矢印 9"/>
          <p:cNvSpPr/>
          <p:nvPr/>
        </p:nvSpPr>
        <p:spPr>
          <a:xfrm flipH="1">
            <a:off x="289560" y="289328"/>
            <a:ext cx="6154775" cy="4651307"/>
          </a:xfrm>
          <a:prstGeom prst="leftArrow">
            <a:avLst>
              <a:gd name="adj1" fmla="val 52897"/>
              <a:gd name="adj2" fmla="val 62512"/>
            </a:avLst>
          </a:prstGeom>
          <a:solidFill>
            <a:srgbClr val="FF0000"/>
          </a:solidFill>
          <a:ln w="127000">
            <a:solidFill>
              <a:schemeClr val="tx1"/>
            </a:solidFill>
          </a:ln>
          <a:effectLst>
            <a:outerShdw dist="1270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78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pop437_矢印2</dc:title>
  <dc:subject>pop437_矢印2</dc:subject>
  <dc:creator>http://www.digipot.net</dc:creator>
  <cp:lastModifiedBy/>
  <cp:revision>1</cp:revision>
  <dcterms:created xsi:type="dcterms:W3CDTF">2014-11-13T05:22:24Z</dcterms:created>
  <dcterms:modified xsi:type="dcterms:W3CDTF">2014-11-13T05:22:26Z</dcterms:modified>
  <cp:version>1</cp:version>
</cp:coreProperties>
</file>