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84" r:id="rId3"/>
    <p:sldId id="277" r:id="rId4"/>
    <p:sldId id="273" r:id="rId5"/>
    <p:sldId id="281" r:id="rId6"/>
    <p:sldId id="28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768" y="-6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728700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不審者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955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945" y="728700"/>
            <a:ext cx="9900055" cy="572464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8000" dirty="0" smtClean="0"/>
              <a:t>不審者</a:t>
            </a:r>
            <a:endParaRPr lang="en-US" altLang="ja-JP" sz="18000" dirty="0"/>
          </a:p>
          <a:p>
            <a:r>
              <a:rPr lang="ja-JP" altLang="en-US" sz="18000" dirty="0" smtClean="0"/>
              <a:t>注意</a:t>
            </a:r>
            <a:endParaRPr lang="ja-JP" altLang="en-US" sz="18000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2162690" y="1005880"/>
            <a:ext cx="5592982" cy="4943400"/>
            <a:chOff x="6030753" y="2821512"/>
            <a:chExt cx="1612900" cy="1425575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60307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1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正方形/長方形 10"/>
            <p:cNvSpPr/>
            <p:nvPr/>
          </p:nvSpPr>
          <p:spPr bwMode="auto">
            <a:xfrm>
              <a:off x="6460804" y="3523164"/>
              <a:ext cx="737452" cy="434155"/>
            </a:xfrm>
            <a:custGeom>
              <a:avLst/>
              <a:gdLst/>
              <a:ahLst/>
              <a:cxnLst/>
              <a:rect l="l" t="t" r="r" b="b"/>
              <a:pathLst>
                <a:path w="737452" h="434155">
                  <a:moveTo>
                    <a:pt x="380129" y="275578"/>
                  </a:moveTo>
                  <a:lnTo>
                    <a:pt x="605155" y="434155"/>
                  </a:lnTo>
                  <a:lnTo>
                    <a:pt x="155104" y="434154"/>
                  </a:lnTo>
                  <a:close/>
                  <a:moveTo>
                    <a:pt x="731616" y="0"/>
                  </a:moveTo>
                  <a:cubicBezTo>
                    <a:pt x="756405" y="92511"/>
                    <a:pt x="699946" y="188018"/>
                    <a:pt x="605514" y="213321"/>
                  </a:cubicBezTo>
                  <a:cubicBezTo>
                    <a:pt x="511081" y="238624"/>
                    <a:pt x="414434" y="184142"/>
                    <a:pt x="389645" y="91631"/>
                  </a:cubicBezTo>
                  <a:close/>
                  <a:moveTo>
                    <a:pt x="5835" y="0"/>
                  </a:moveTo>
                  <a:lnTo>
                    <a:pt x="347805" y="91631"/>
                  </a:lnTo>
                  <a:cubicBezTo>
                    <a:pt x="323017" y="184142"/>
                    <a:pt x="226370" y="238624"/>
                    <a:pt x="131937" y="213321"/>
                  </a:cubicBezTo>
                  <a:cubicBezTo>
                    <a:pt x="37504" y="188018"/>
                    <a:pt x="-18953" y="92511"/>
                    <a:pt x="58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不審者注意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2958038" y="953725"/>
            <a:ext cx="4002286" cy="3537452"/>
            <a:chOff x="6030753" y="2821512"/>
            <a:chExt cx="1612900" cy="1425575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60307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2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1" name="正方形/長方形 10"/>
            <p:cNvSpPr/>
            <p:nvPr/>
          </p:nvSpPr>
          <p:spPr bwMode="auto">
            <a:xfrm>
              <a:off x="6460804" y="3523164"/>
              <a:ext cx="737452" cy="434155"/>
            </a:xfrm>
            <a:custGeom>
              <a:avLst/>
              <a:gdLst/>
              <a:ahLst/>
              <a:cxnLst/>
              <a:rect l="l" t="t" r="r" b="b"/>
              <a:pathLst>
                <a:path w="737452" h="434155">
                  <a:moveTo>
                    <a:pt x="380129" y="275578"/>
                  </a:moveTo>
                  <a:lnTo>
                    <a:pt x="605155" y="434155"/>
                  </a:lnTo>
                  <a:lnTo>
                    <a:pt x="155104" y="434154"/>
                  </a:lnTo>
                  <a:close/>
                  <a:moveTo>
                    <a:pt x="731616" y="0"/>
                  </a:moveTo>
                  <a:cubicBezTo>
                    <a:pt x="756405" y="92511"/>
                    <a:pt x="699946" y="188018"/>
                    <a:pt x="605514" y="213321"/>
                  </a:cubicBezTo>
                  <a:cubicBezTo>
                    <a:pt x="511081" y="238624"/>
                    <a:pt x="414434" y="184142"/>
                    <a:pt x="389645" y="91631"/>
                  </a:cubicBezTo>
                  <a:close/>
                  <a:moveTo>
                    <a:pt x="5835" y="0"/>
                  </a:moveTo>
                  <a:lnTo>
                    <a:pt x="347805" y="91631"/>
                  </a:lnTo>
                  <a:cubicBezTo>
                    <a:pt x="323017" y="184142"/>
                    <a:pt x="226370" y="238624"/>
                    <a:pt x="131937" y="213321"/>
                  </a:cubicBezTo>
                  <a:cubicBezTo>
                    <a:pt x="37504" y="188018"/>
                    <a:pt x="-18953" y="92511"/>
                    <a:pt x="58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35440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注意してください！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不審者注意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3228002" y="1436037"/>
            <a:ext cx="3462358" cy="3060232"/>
            <a:chOff x="6030753" y="2821512"/>
            <a:chExt cx="1612900" cy="1425575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0307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" name="正方形/長方形 10"/>
            <p:cNvSpPr/>
            <p:nvPr/>
          </p:nvSpPr>
          <p:spPr bwMode="auto">
            <a:xfrm>
              <a:off x="6460804" y="3523164"/>
              <a:ext cx="737452" cy="434155"/>
            </a:xfrm>
            <a:custGeom>
              <a:avLst/>
              <a:gdLst/>
              <a:ahLst/>
              <a:cxnLst/>
              <a:rect l="l" t="t" r="r" b="b"/>
              <a:pathLst>
                <a:path w="737452" h="434155">
                  <a:moveTo>
                    <a:pt x="380129" y="275578"/>
                  </a:moveTo>
                  <a:lnTo>
                    <a:pt x="605155" y="434155"/>
                  </a:lnTo>
                  <a:lnTo>
                    <a:pt x="155104" y="434154"/>
                  </a:lnTo>
                  <a:close/>
                  <a:moveTo>
                    <a:pt x="731616" y="0"/>
                  </a:moveTo>
                  <a:cubicBezTo>
                    <a:pt x="756405" y="92511"/>
                    <a:pt x="699946" y="188018"/>
                    <a:pt x="605514" y="213321"/>
                  </a:cubicBezTo>
                  <a:cubicBezTo>
                    <a:pt x="511081" y="238624"/>
                    <a:pt x="414434" y="184142"/>
                    <a:pt x="389645" y="91631"/>
                  </a:cubicBezTo>
                  <a:close/>
                  <a:moveTo>
                    <a:pt x="5835" y="0"/>
                  </a:moveTo>
                  <a:lnTo>
                    <a:pt x="347805" y="91631"/>
                  </a:lnTo>
                  <a:cubicBezTo>
                    <a:pt x="323017" y="184142"/>
                    <a:pt x="226370" y="238624"/>
                    <a:pt x="131937" y="213321"/>
                  </a:cubicBezTo>
                  <a:cubicBezTo>
                    <a:pt x="37504" y="188018"/>
                    <a:pt x="-18953" y="92511"/>
                    <a:pt x="58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527773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4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一人で行動しないで！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0" y="473414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不審者注意</a:t>
            </a:r>
            <a:endParaRPr kumimoji="1" lang="ja-JP" altLang="en-US" sz="12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3304202" y="1538790"/>
            <a:ext cx="3309958" cy="2925532"/>
            <a:chOff x="6030753" y="2821512"/>
            <a:chExt cx="1612900" cy="1425575"/>
          </a:xfrm>
        </p:grpSpPr>
        <p:grpSp>
          <p:nvGrpSpPr>
            <p:cNvPr id="11" name="グループ化 10"/>
            <p:cNvGrpSpPr/>
            <p:nvPr/>
          </p:nvGrpSpPr>
          <p:grpSpPr>
            <a:xfrm>
              <a:off x="6030753" y="2821512"/>
              <a:ext cx="1612900" cy="1425575"/>
              <a:chOff x="6030753" y="4790012"/>
              <a:chExt cx="1612900" cy="1425575"/>
            </a:xfrm>
          </p:grpSpPr>
          <p:sp>
            <p:nvSpPr>
              <p:cNvPr id="13" name="Freeform 16"/>
              <p:cNvSpPr>
                <a:spLocks/>
              </p:cNvSpPr>
              <p:nvPr/>
            </p:nvSpPr>
            <p:spPr bwMode="auto">
              <a:xfrm>
                <a:off x="6061033" y="4816959"/>
                <a:ext cx="1552340" cy="1371680"/>
              </a:xfrm>
              <a:custGeom>
                <a:avLst/>
                <a:gdLst>
                  <a:gd name="T0" fmla="*/ 28 w 928"/>
                  <a:gd name="T1" fmla="*/ 820 h 820"/>
                  <a:gd name="T2" fmla="*/ 28 w 928"/>
                  <a:gd name="T3" fmla="*/ 820 h 820"/>
                  <a:gd name="T4" fmla="*/ 20 w 928"/>
                  <a:gd name="T5" fmla="*/ 820 h 820"/>
                  <a:gd name="T6" fmla="*/ 12 w 928"/>
                  <a:gd name="T7" fmla="*/ 818 h 820"/>
                  <a:gd name="T8" fmla="*/ 6 w 928"/>
                  <a:gd name="T9" fmla="*/ 814 h 820"/>
                  <a:gd name="T10" fmla="*/ 2 w 928"/>
                  <a:gd name="T11" fmla="*/ 810 h 820"/>
                  <a:gd name="T12" fmla="*/ 0 w 928"/>
                  <a:gd name="T13" fmla="*/ 804 h 820"/>
                  <a:gd name="T14" fmla="*/ 0 w 928"/>
                  <a:gd name="T15" fmla="*/ 796 h 820"/>
                  <a:gd name="T16" fmla="*/ 2 w 928"/>
                  <a:gd name="T17" fmla="*/ 790 h 820"/>
                  <a:gd name="T18" fmla="*/ 4 w 928"/>
                  <a:gd name="T19" fmla="*/ 782 h 820"/>
                  <a:gd name="T20" fmla="*/ 442 w 928"/>
                  <a:gd name="T21" fmla="*/ 16 h 820"/>
                  <a:gd name="T22" fmla="*/ 442 w 928"/>
                  <a:gd name="T23" fmla="*/ 16 h 820"/>
                  <a:gd name="T24" fmla="*/ 446 w 928"/>
                  <a:gd name="T25" fmla="*/ 8 h 820"/>
                  <a:gd name="T26" fmla="*/ 452 w 928"/>
                  <a:gd name="T27" fmla="*/ 4 h 820"/>
                  <a:gd name="T28" fmla="*/ 458 w 928"/>
                  <a:gd name="T29" fmla="*/ 0 h 820"/>
                  <a:gd name="T30" fmla="*/ 464 w 928"/>
                  <a:gd name="T31" fmla="*/ 0 h 820"/>
                  <a:gd name="T32" fmla="*/ 470 w 928"/>
                  <a:gd name="T33" fmla="*/ 0 h 820"/>
                  <a:gd name="T34" fmla="*/ 476 w 928"/>
                  <a:gd name="T35" fmla="*/ 4 h 820"/>
                  <a:gd name="T36" fmla="*/ 482 w 928"/>
                  <a:gd name="T37" fmla="*/ 8 h 820"/>
                  <a:gd name="T38" fmla="*/ 486 w 928"/>
                  <a:gd name="T39" fmla="*/ 16 h 820"/>
                  <a:gd name="T40" fmla="*/ 924 w 928"/>
                  <a:gd name="T41" fmla="*/ 782 h 820"/>
                  <a:gd name="T42" fmla="*/ 924 w 928"/>
                  <a:gd name="T43" fmla="*/ 782 h 820"/>
                  <a:gd name="T44" fmla="*/ 926 w 928"/>
                  <a:gd name="T45" fmla="*/ 790 h 820"/>
                  <a:gd name="T46" fmla="*/ 928 w 928"/>
                  <a:gd name="T47" fmla="*/ 796 h 820"/>
                  <a:gd name="T48" fmla="*/ 928 w 928"/>
                  <a:gd name="T49" fmla="*/ 804 h 820"/>
                  <a:gd name="T50" fmla="*/ 926 w 928"/>
                  <a:gd name="T51" fmla="*/ 810 h 820"/>
                  <a:gd name="T52" fmla="*/ 922 w 928"/>
                  <a:gd name="T53" fmla="*/ 814 h 820"/>
                  <a:gd name="T54" fmla="*/ 916 w 928"/>
                  <a:gd name="T55" fmla="*/ 818 h 820"/>
                  <a:gd name="T56" fmla="*/ 908 w 928"/>
                  <a:gd name="T57" fmla="*/ 820 h 820"/>
                  <a:gd name="T58" fmla="*/ 900 w 928"/>
                  <a:gd name="T59" fmla="*/ 820 h 820"/>
                  <a:gd name="T60" fmla="*/ 28 w 928"/>
                  <a:gd name="T61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28" h="820">
                    <a:moveTo>
                      <a:pt x="28" y="820"/>
                    </a:moveTo>
                    <a:lnTo>
                      <a:pt x="28" y="820"/>
                    </a:lnTo>
                    <a:lnTo>
                      <a:pt x="20" y="820"/>
                    </a:lnTo>
                    <a:lnTo>
                      <a:pt x="12" y="818"/>
                    </a:lnTo>
                    <a:lnTo>
                      <a:pt x="6" y="814"/>
                    </a:lnTo>
                    <a:lnTo>
                      <a:pt x="2" y="810"/>
                    </a:lnTo>
                    <a:lnTo>
                      <a:pt x="0" y="804"/>
                    </a:lnTo>
                    <a:lnTo>
                      <a:pt x="0" y="796"/>
                    </a:lnTo>
                    <a:lnTo>
                      <a:pt x="2" y="790"/>
                    </a:lnTo>
                    <a:lnTo>
                      <a:pt x="4" y="782"/>
                    </a:lnTo>
                    <a:lnTo>
                      <a:pt x="442" y="16"/>
                    </a:lnTo>
                    <a:lnTo>
                      <a:pt x="442" y="16"/>
                    </a:lnTo>
                    <a:lnTo>
                      <a:pt x="446" y="8"/>
                    </a:lnTo>
                    <a:lnTo>
                      <a:pt x="452" y="4"/>
                    </a:lnTo>
                    <a:lnTo>
                      <a:pt x="458" y="0"/>
                    </a:lnTo>
                    <a:lnTo>
                      <a:pt x="464" y="0"/>
                    </a:lnTo>
                    <a:lnTo>
                      <a:pt x="470" y="0"/>
                    </a:lnTo>
                    <a:lnTo>
                      <a:pt x="476" y="4"/>
                    </a:lnTo>
                    <a:lnTo>
                      <a:pt x="482" y="8"/>
                    </a:lnTo>
                    <a:lnTo>
                      <a:pt x="486" y="16"/>
                    </a:lnTo>
                    <a:lnTo>
                      <a:pt x="924" y="782"/>
                    </a:lnTo>
                    <a:lnTo>
                      <a:pt x="924" y="782"/>
                    </a:lnTo>
                    <a:lnTo>
                      <a:pt x="926" y="790"/>
                    </a:lnTo>
                    <a:lnTo>
                      <a:pt x="928" y="796"/>
                    </a:lnTo>
                    <a:lnTo>
                      <a:pt x="928" y="804"/>
                    </a:lnTo>
                    <a:lnTo>
                      <a:pt x="926" y="810"/>
                    </a:lnTo>
                    <a:lnTo>
                      <a:pt x="922" y="814"/>
                    </a:lnTo>
                    <a:lnTo>
                      <a:pt x="916" y="818"/>
                    </a:lnTo>
                    <a:lnTo>
                      <a:pt x="908" y="820"/>
                    </a:lnTo>
                    <a:lnTo>
                      <a:pt x="900" y="820"/>
                    </a:lnTo>
                    <a:lnTo>
                      <a:pt x="28" y="82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6030753" y="4790012"/>
                <a:ext cx="1612900" cy="1425575"/>
              </a:xfrm>
              <a:custGeom>
                <a:avLst/>
                <a:gdLst/>
                <a:ahLst/>
                <a:cxnLst/>
                <a:rect l="l" t="t" r="r" b="b"/>
                <a:pathLst>
                  <a:path w="1612900" h="1425575">
                    <a:moveTo>
                      <a:pt x="796925" y="66675"/>
                    </a:moveTo>
                    <a:lnTo>
                      <a:pt x="787400" y="73025"/>
                    </a:lnTo>
                    <a:lnTo>
                      <a:pt x="777875" y="79375"/>
                    </a:lnTo>
                    <a:lnTo>
                      <a:pt x="771525" y="92075"/>
                    </a:lnTo>
                    <a:lnTo>
                      <a:pt x="76200" y="1308100"/>
                    </a:lnTo>
                    <a:lnTo>
                      <a:pt x="73025" y="1320800"/>
                    </a:lnTo>
                    <a:lnTo>
                      <a:pt x="69850" y="1330325"/>
                    </a:lnTo>
                    <a:lnTo>
                      <a:pt x="69850" y="1343025"/>
                    </a:lnTo>
                    <a:lnTo>
                      <a:pt x="73025" y="1352550"/>
                    </a:lnTo>
                    <a:lnTo>
                      <a:pt x="79375" y="1358900"/>
                    </a:lnTo>
                    <a:lnTo>
                      <a:pt x="88900" y="1365250"/>
                    </a:lnTo>
                    <a:lnTo>
                      <a:pt x="101600" y="1368425"/>
                    </a:lnTo>
                    <a:lnTo>
                      <a:pt x="114300" y="1368425"/>
                    </a:lnTo>
                    <a:lnTo>
                      <a:pt x="1498600" y="1368425"/>
                    </a:lnTo>
                    <a:lnTo>
                      <a:pt x="1511300" y="1368425"/>
                    </a:lnTo>
                    <a:lnTo>
                      <a:pt x="1524000" y="1365250"/>
                    </a:lnTo>
                    <a:lnTo>
                      <a:pt x="1533525" y="1358900"/>
                    </a:lnTo>
                    <a:lnTo>
                      <a:pt x="1539875" y="1352550"/>
                    </a:lnTo>
                    <a:lnTo>
                      <a:pt x="1543050" y="1343025"/>
                    </a:lnTo>
                    <a:lnTo>
                      <a:pt x="1543050" y="1330325"/>
                    </a:lnTo>
                    <a:lnTo>
                      <a:pt x="1539875" y="1320800"/>
                    </a:lnTo>
                    <a:lnTo>
                      <a:pt x="1536700" y="1308100"/>
                    </a:lnTo>
                    <a:lnTo>
                      <a:pt x="841375" y="92075"/>
                    </a:lnTo>
                    <a:lnTo>
                      <a:pt x="835025" y="79375"/>
                    </a:lnTo>
                    <a:lnTo>
                      <a:pt x="825500" y="73025"/>
                    </a:lnTo>
                    <a:lnTo>
                      <a:pt x="815975" y="66675"/>
                    </a:lnTo>
                    <a:lnTo>
                      <a:pt x="806450" y="66675"/>
                    </a:lnTo>
                    <a:close/>
                    <a:moveTo>
                      <a:pt x="793750" y="0"/>
                    </a:moveTo>
                    <a:lnTo>
                      <a:pt x="806450" y="0"/>
                    </a:lnTo>
                    <a:lnTo>
                      <a:pt x="819150" y="0"/>
                    </a:lnTo>
                    <a:lnTo>
                      <a:pt x="831850" y="3175"/>
                    </a:lnTo>
                    <a:lnTo>
                      <a:pt x="841375" y="9525"/>
                    </a:lnTo>
                    <a:lnTo>
                      <a:pt x="854075" y="15875"/>
                    </a:lnTo>
                    <a:lnTo>
                      <a:pt x="876300" y="34925"/>
                    </a:lnTo>
                    <a:lnTo>
                      <a:pt x="895350" y="63500"/>
                    </a:lnTo>
                    <a:lnTo>
                      <a:pt x="1593850" y="1270000"/>
                    </a:lnTo>
                    <a:lnTo>
                      <a:pt x="1606550" y="1301750"/>
                    </a:lnTo>
                    <a:lnTo>
                      <a:pt x="1612900" y="1330325"/>
                    </a:lnTo>
                    <a:lnTo>
                      <a:pt x="1612900" y="1346200"/>
                    </a:lnTo>
                    <a:lnTo>
                      <a:pt x="1612900" y="1358900"/>
                    </a:lnTo>
                    <a:lnTo>
                      <a:pt x="1609725" y="1368425"/>
                    </a:lnTo>
                    <a:lnTo>
                      <a:pt x="1603375" y="1381125"/>
                    </a:lnTo>
                    <a:lnTo>
                      <a:pt x="1597025" y="1390650"/>
                    </a:lnTo>
                    <a:lnTo>
                      <a:pt x="1587500" y="1400175"/>
                    </a:lnTo>
                    <a:lnTo>
                      <a:pt x="1577975" y="1406525"/>
                    </a:lnTo>
                    <a:lnTo>
                      <a:pt x="1565275" y="1416050"/>
                    </a:lnTo>
                    <a:lnTo>
                      <a:pt x="1536700" y="1422400"/>
                    </a:lnTo>
                    <a:lnTo>
                      <a:pt x="1501775" y="1425575"/>
                    </a:lnTo>
                    <a:lnTo>
                      <a:pt x="111125" y="1425575"/>
                    </a:lnTo>
                    <a:lnTo>
                      <a:pt x="76200" y="1422400"/>
                    </a:lnTo>
                    <a:lnTo>
                      <a:pt x="47625" y="1416050"/>
                    </a:lnTo>
                    <a:lnTo>
                      <a:pt x="34925" y="1406525"/>
                    </a:lnTo>
                    <a:lnTo>
                      <a:pt x="25400" y="1400175"/>
                    </a:lnTo>
                    <a:lnTo>
                      <a:pt x="15875" y="1390650"/>
                    </a:lnTo>
                    <a:lnTo>
                      <a:pt x="9525" y="1381125"/>
                    </a:lnTo>
                    <a:lnTo>
                      <a:pt x="3175" y="1368425"/>
                    </a:lnTo>
                    <a:lnTo>
                      <a:pt x="0" y="1358900"/>
                    </a:lnTo>
                    <a:lnTo>
                      <a:pt x="0" y="1346200"/>
                    </a:lnTo>
                    <a:lnTo>
                      <a:pt x="0" y="1330325"/>
                    </a:lnTo>
                    <a:lnTo>
                      <a:pt x="6350" y="1301750"/>
                    </a:lnTo>
                    <a:lnTo>
                      <a:pt x="19050" y="1270000"/>
                    </a:lnTo>
                    <a:lnTo>
                      <a:pt x="717550" y="63500"/>
                    </a:lnTo>
                    <a:lnTo>
                      <a:pt x="736600" y="34925"/>
                    </a:lnTo>
                    <a:lnTo>
                      <a:pt x="758825" y="15875"/>
                    </a:lnTo>
                    <a:lnTo>
                      <a:pt x="771525" y="9525"/>
                    </a:lnTo>
                    <a:lnTo>
                      <a:pt x="781050" y="3175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" name="正方形/長方形 10"/>
            <p:cNvSpPr/>
            <p:nvPr/>
          </p:nvSpPr>
          <p:spPr bwMode="auto">
            <a:xfrm>
              <a:off x="6460804" y="3523164"/>
              <a:ext cx="737452" cy="434155"/>
            </a:xfrm>
            <a:custGeom>
              <a:avLst/>
              <a:gdLst/>
              <a:ahLst/>
              <a:cxnLst/>
              <a:rect l="l" t="t" r="r" b="b"/>
              <a:pathLst>
                <a:path w="737452" h="434155">
                  <a:moveTo>
                    <a:pt x="380129" y="275578"/>
                  </a:moveTo>
                  <a:lnTo>
                    <a:pt x="605155" y="434155"/>
                  </a:lnTo>
                  <a:lnTo>
                    <a:pt x="155104" y="434154"/>
                  </a:lnTo>
                  <a:close/>
                  <a:moveTo>
                    <a:pt x="731616" y="0"/>
                  </a:moveTo>
                  <a:cubicBezTo>
                    <a:pt x="756405" y="92511"/>
                    <a:pt x="699946" y="188018"/>
                    <a:pt x="605514" y="213321"/>
                  </a:cubicBezTo>
                  <a:cubicBezTo>
                    <a:pt x="511081" y="238624"/>
                    <a:pt x="414434" y="184142"/>
                    <a:pt x="389645" y="91631"/>
                  </a:cubicBezTo>
                  <a:close/>
                  <a:moveTo>
                    <a:pt x="5835" y="0"/>
                  </a:moveTo>
                  <a:lnTo>
                    <a:pt x="347805" y="91631"/>
                  </a:lnTo>
                  <a:cubicBezTo>
                    <a:pt x="323017" y="184142"/>
                    <a:pt x="226370" y="238624"/>
                    <a:pt x="131937" y="213321"/>
                  </a:cubicBezTo>
                  <a:cubicBezTo>
                    <a:pt x="37504" y="188018"/>
                    <a:pt x="-18953" y="92511"/>
                    <a:pt x="583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104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http://peragami.com</Manager>
  <Company>http://peragami.com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pop630_不審者注意</dc:title>
  <dc:subject>pop630_不審者注意</dc:subject>
  <dc:creator>http://peragami.com</dc:creator>
  <cp:lastModifiedBy/>
  <cp:revision>1</cp:revision>
  <dcterms:created xsi:type="dcterms:W3CDTF">2014-07-30T05:46:34Z</dcterms:created>
  <dcterms:modified xsi:type="dcterms:W3CDTF">2015-09-24T01:46:28Z</dcterms:modified>
  <cp:version>1</cp:version>
</cp:coreProperties>
</file>