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8" r:id="rId3"/>
    <p:sldId id="278" r:id="rId4"/>
    <p:sldId id="273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608" y="-643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04656" y="227475"/>
            <a:ext cx="572464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</a:rPr>
              <a:t>不審者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注意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04656" y="227475"/>
            <a:ext cx="5724644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/>
              <a:t>不審者</a:t>
            </a:r>
            <a:endParaRPr lang="en-US" altLang="ja-JP" sz="18000" dirty="0"/>
          </a:p>
          <a:p>
            <a:r>
              <a:rPr lang="ja-JP" altLang="en-US" sz="18000" dirty="0" smtClean="0"/>
              <a:t>注意</a:t>
            </a:r>
            <a:endParaRPr lang="ja-JP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593685" y="2148840"/>
            <a:ext cx="5592982" cy="4943400"/>
            <a:chOff x="6030753" y="2821512"/>
            <a:chExt cx="1612900" cy="1425575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6030753" y="2821512"/>
              <a:ext cx="1612900" cy="1425575"/>
              <a:chOff x="6030753" y="4790012"/>
              <a:chExt cx="1612900" cy="1425575"/>
            </a:xfrm>
          </p:grpSpPr>
          <p:sp>
            <p:nvSpPr>
              <p:cNvPr id="16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5" name="正方形/長方形 10"/>
            <p:cNvSpPr/>
            <p:nvPr/>
          </p:nvSpPr>
          <p:spPr bwMode="auto">
            <a:xfrm>
              <a:off x="6460804" y="3523164"/>
              <a:ext cx="737452" cy="434155"/>
            </a:xfrm>
            <a:custGeom>
              <a:avLst/>
              <a:gdLst/>
              <a:ahLst/>
              <a:cxnLst/>
              <a:rect l="l" t="t" r="r" b="b"/>
              <a:pathLst>
                <a:path w="737452" h="434155">
                  <a:moveTo>
                    <a:pt x="380129" y="275578"/>
                  </a:moveTo>
                  <a:lnTo>
                    <a:pt x="605155" y="434155"/>
                  </a:lnTo>
                  <a:lnTo>
                    <a:pt x="155104" y="434154"/>
                  </a:lnTo>
                  <a:close/>
                  <a:moveTo>
                    <a:pt x="731616" y="0"/>
                  </a:moveTo>
                  <a:cubicBezTo>
                    <a:pt x="756405" y="92511"/>
                    <a:pt x="699946" y="188018"/>
                    <a:pt x="605514" y="213321"/>
                  </a:cubicBezTo>
                  <a:cubicBezTo>
                    <a:pt x="511081" y="238624"/>
                    <a:pt x="414434" y="184142"/>
                    <a:pt x="389645" y="91631"/>
                  </a:cubicBezTo>
                  <a:close/>
                  <a:moveTo>
                    <a:pt x="5835" y="0"/>
                  </a:moveTo>
                  <a:lnTo>
                    <a:pt x="347805" y="91631"/>
                  </a:lnTo>
                  <a:cubicBezTo>
                    <a:pt x="323017" y="184142"/>
                    <a:pt x="226370" y="238624"/>
                    <a:pt x="131937" y="213321"/>
                  </a:cubicBezTo>
                  <a:cubicBezTo>
                    <a:pt x="37504" y="188018"/>
                    <a:pt x="-18953" y="92511"/>
                    <a:pt x="583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0" y="5043010"/>
            <a:ext cx="6858000" cy="452431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4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不審者</a:t>
            </a:r>
            <a:endParaRPr lang="en-US" altLang="ja-JP" sz="14400" dirty="0" smtClean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  <a:p>
            <a:r>
              <a:rPr lang="ja-JP" altLang="en-US" sz="14400" dirty="0" smtClean="0">
                <a:solidFill>
                  <a:srgbClr val="FFFF00"/>
                </a:solidFill>
                <a:effectLst>
                  <a:outerShdw blurRad="12700" dist="63500" dir="3600000" algn="tl" rotWithShape="0">
                    <a:prstClr val="black"/>
                  </a:outerShdw>
                </a:effectLst>
              </a:rPr>
              <a:t>注意</a:t>
            </a:r>
            <a:endParaRPr lang="ja-JP" altLang="en-US" sz="14400" dirty="0">
              <a:solidFill>
                <a:srgbClr val="FFFF00"/>
              </a:solidFill>
              <a:effectLst>
                <a:outerShdw blurRad="12700" dist="63500" dir="3600000" algn="tl" rotWithShape="0">
                  <a:prstClr val="black"/>
                </a:outerShdw>
              </a:effectLst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1316812" y="1049917"/>
            <a:ext cx="4146728" cy="3665118"/>
            <a:chOff x="6030753" y="2821512"/>
            <a:chExt cx="1612900" cy="1425575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6030753" y="2821512"/>
              <a:ext cx="1612900" cy="1425575"/>
              <a:chOff x="6030753" y="4790012"/>
              <a:chExt cx="1612900" cy="1425575"/>
            </a:xfrm>
          </p:grpSpPr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1" name="正方形/長方形 10"/>
            <p:cNvSpPr/>
            <p:nvPr/>
          </p:nvSpPr>
          <p:spPr bwMode="auto">
            <a:xfrm>
              <a:off x="6460804" y="3523164"/>
              <a:ext cx="737452" cy="434155"/>
            </a:xfrm>
            <a:custGeom>
              <a:avLst/>
              <a:gdLst/>
              <a:ahLst/>
              <a:cxnLst/>
              <a:rect l="l" t="t" r="r" b="b"/>
              <a:pathLst>
                <a:path w="737452" h="434155">
                  <a:moveTo>
                    <a:pt x="380129" y="275578"/>
                  </a:moveTo>
                  <a:lnTo>
                    <a:pt x="605155" y="434155"/>
                  </a:lnTo>
                  <a:lnTo>
                    <a:pt x="155104" y="434154"/>
                  </a:lnTo>
                  <a:close/>
                  <a:moveTo>
                    <a:pt x="731616" y="0"/>
                  </a:moveTo>
                  <a:cubicBezTo>
                    <a:pt x="756405" y="92511"/>
                    <a:pt x="699946" y="188018"/>
                    <a:pt x="605514" y="213321"/>
                  </a:cubicBezTo>
                  <a:cubicBezTo>
                    <a:pt x="511081" y="238624"/>
                    <a:pt x="414434" y="184142"/>
                    <a:pt x="389645" y="91631"/>
                  </a:cubicBezTo>
                  <a:close/>
                  <a:moveTo>
                    <a:pt x="5835" y="0"/>
                  </a:moveTo>
                  <a:lnTo>
                    <a:pt x="347805" y="91631"/>
                  </a:lnTo>
                  <a:cubicBezTo>
                    <a:pt x="323017" y="184142"/>
                    <a:pt x="226370" y="238624"/>
                    <a:pt x="131937" y="213321"/>
                  </a:cubicBezTo>
                  <a:cubicBezTo>
                    <a:pt x="37504" y="188018"/>
                    <a:pt x="-18953" y="92511"/>
                    <a:pt x="583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358713"/>
            <a:ext cx="6858000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して</a:t>
            </a:r>
            <a: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6027888"/>
            <a:ext cx="6858000" cy="378565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不審者</a:t>
            </a:r>
            <a:endParaRPr lang="en-US" altLang="ja-JP" dirty="0"/>
          </a:p>
          <a:p>
            <a:r>
              <a:rPr lang="ja-JP" altLang="en-US" dirty="0"/>
              <a:t>注意</a:t>
            </a:r>
            <a:endParaRPr lang="ja-JP" altLang="en-US" dirty="0"/>
          </a:p>
        </p:txBody>
      </p:sp>
      <p:grpSp>
        <p:nvGrpSpPr>
          <p:cNvPr id="10" name="グループ化 9"/>
          <p:cNvGrpSpPr/>
          <p:nvPr/>
        </p:nvGrpSpPr>
        <p:grpSpPr>
          <a:xfrm>
            <a:off x="1591132" y="2370280"/>
            <a:ext cx="3598088" cy="3180198"/>
            <a:chOff x="6030753" y="2821512"/>
            <a:chExt cx="1612900" cy="1425575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6030753" y="2821512"/>
              <a:ext cx="1612900" cy="1425575"/>
              <a:chOff x="6030753" y="4790012"/>
              <a:chExt cx="1612900" cy="1425575"/>
            </a:xfrm>
          </p:grpSpPr>
          <p:sp>
            <p:nvSpPr>
              <p:cNvPr id="13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" name="正方形/長方形 10"/>
            <p:cNvSpPr/>
            <p:nvPr/>
          </p:nvSpPr>
          <p:spPr bwMode="auto">
            <a:xfrm>
              <a:off x="6460804" y="3523164"/>
              <a:ext cx="737452" cy="434155"/>
            </a:xfrm>
            <a:custGeom>
              <a:avLst/>
              <a:gdLst/>
              <a:ahLst/>
              <a:cxnLst/>
              <a:rect l="l" t="t" r="r" b="b"/>
              <a:pathLst>
                <a:path w="737452" h="434155">
                  <a:moveTo>
                    <a:pt x="380129" y="275578"/>
                  </a:moveTo>
                  <a:lnTo>
                    <a:pt x="605155" y="434155"/>
                  </a:lnTo>
                  <a:lnTo>
                    <a:pt x="155104" y="434154"/>
                  </a:lnTo>
                  <a:close/>
                  <a:moveTo>
                    <a:pt x="731616" y="0"/>
                  </a:moveTo>
                  <a:cubicBezTo>
                    <a:pt x="756405" y="92511"/>
                    <a:pt x="699946" y="188018"/>
                    <a:pt x="605514" y="213321"/>
                  </a:cubicBezTo>
                  <a:cubicBezTo>
                    <a:pt x="511081" y="238624"/>
                    <a:pt x="414434" y="184142"/>
                    <a:pt x="389645" y="91631"/>
                  </a:cubicBezTo>
                  <a:close/>
                  <a:moveTo>
                    <a:pt x="5835" y="0"/>
                  </a:moveTo>
                  <a:lnTo>
                    <a:pt x="347805" y="91631"/>
                  </a:lnTo>
                  <a:cubicBezTo>
                    <a:pt x="323017" y="184142"/>
                    <a:pt x="226370" y="238624"/>
                    <a:pt x="131937" y="213321"/>
                  </a:cubicBezTo>
                  <a:cubicBezTo>
                    <a:pt x="37504" y="188018"/>
                    <a:pt x="-18953" y="92511"/>
                    <a:pt x="583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0" y="439076"/>
            <a:ext cx="6858000" cy="175432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一人</a:t>
            </a:r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</a:t>
            </a:r>
            <a:endParaRPr lang="en-US" altLang="ja-JP" sz="54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行動</a:t>
            </a:r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しないで！</a:t>
            </a:r>
            <a:endParaRPr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6027888"/>
            <a:ext cx="6858000" cy="378565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2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不審者</a:t>
            </a:r>
            <a:endParaRPr lang="en-US" altLang="ja-JP" dirty="0"/>
          </a:p>
          <a:p>
            <a:r>
              <a:rPr lang="ja-JP" altLang="en-US" dirty="0"/>
              <a:t>注意</a:t>
            </a:r>
            <a:endParaRPr lang="ja-JP" altLang="en-US" dirty="0"/>
          </a:p>
        </p:txBody>
      </p:sp>
      <p:grpSp>
        <p:nvGrpSpPr>
          <p:cNvPr id="10" name="グループ化 9"/>
          <p:cNvGrpSpPr/>
          <p:nvPr/>
        </p:nvGrpSpPr>
        <p:grpSpPr>
          <a:xfrm>
            <a:off x="1591132" y="2370280"/>
            <a:ext cx="3598088" cy="3180198"/>
            <a:chOff x="6030753" y="2821512"/>
            <a:chExt cx="1612900" cy="1425575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6030753" y="2821512"/>
              <a:ext cx="1612900" cy="1425575"/>
              <a:chOff x="6030753" y="4790012"/>
              <a:chExt cx="1612900" cy="1425575"/>
            </a:xfrm>
          </p:grpSpPr>
          <p:sp>
            <p:nvSpPr>
              <p:cNvPr id="13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" name="正方形/長方形 10"/>
            <p:cNvSpPr/>
            <p:nvPr/>
          </p:nvSpPr>
          <p:spPr bwMode="auto">
            <a:xfrm>
              <a:off x="6460804" y="3523164"/>
              <a:ext cx="737452" cy="434155"/>
            </a:xfrm>
            <a:custGeom>
              <a:avLst/>
              <a:gdLst/>
              <a:ahLst/>
              <a:cxnLst/>
              <a:rect l="l" t="t" r="r" b="b"/>
              <a:pathLst>
                <a:path w="737452" h="434155">
                  <a:moveTo>
                    <a:pt x="380129" y="275578"/>
                  </a:moveTo>
                  <a:lnTo>
                    <a:pt x="605155" y="434155"/>
                  </a:lnTo>
                  <a:lnTo>
                    <a:pt x="155104" y="434154"/>
                  </a:lnTo>
                  <a:close/>
                  <a:moveTo>
                    <a:pt x="731616" y="0"/>
                  </a:moveTo>
                  <a:cubicBezTo>
                    <a:pt x="756405" y="92511"/>
                    <a:pt x="699946" y="188018"/>
                    <a:pt x="605514" y="213321"/>
                  </a:cubicBezTo>
                  <a:cubicBezTo>
                    <a:pt x="511081" y="238624"/>
                    <a:pt x="414434" y="184142"/>
                    <a:pt x="389645" y="91631"/>
                  </a:cubicBezTo>
                  <a:close/>
                  <a:moveTo>
                    <a:pt x="5835" y="0"/>
                  </a:moveTo>
                  <a:lnTo>
                    <a:pt x="347805" y="91631"/>
                  </a:lnTo>
                  <a:cubicBezTo>
                    <a:pt x="323017" y="184142"/>
                    <a:pt x="226370" y="238624"/>
                    <a:pt x="131937" y="213321"/>
                  </a:cubicBezTo>
                  <a:cubicBezTo>
                    <a:pt x="37504" y="188018"/>
                    <a:pt x="-18953" y="92511"/>
                    <a:pt x="583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037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http://peragami.com</Manager>
  <Company>http://peragami.com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pop630_不審者注意</dc:title>
  <dc:subject>pop630_不審者注意</dc:subject>
  <dc:creator>http://peragami.com</dc:creator>
  <cp:lastModifiedBy/>
  <cp:revision>1</cp:revision>
  <dcterms:created xsi:type="dcterms:W3CDTF">2014-07-30T05:46:22Z</dcterms:created>
  <dcterms:modified xsi:type="dcterms:W3CDTF">2015-09-24T01:46:26Z</dcterms:modified>
  <cp:version>1</cp:version>
</cp:coreProperties>
</file>