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90" y="3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13765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>
                <a:solidFill>
                  <a:srgbClr val="FFFF00"/>
                </a:solidFill>
              </a:rPr>
              <a:t>傘さし運転は</a:t>
            </a:r>
            <a:br>
              <a:rPr lang="en-US" altLang="ja-JP" sz="11700" dirty="0"/>
            </a:br>
            <a:r>
              <a:rPr lang="ja-JP" altLang="en-US" sz="11700" dirty="0"/>
              <a:t>危険です！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24620" y="0"/>
            <a:ext cx="378565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/>
              <a:t>傘さし運転は</a:t>
            </a:r>
            <a:br>
              <a:rPr lang="en-US" altLang="ja-JP" sz="11700" dirty="0"/>
            </a:br>
            <a:r>
              <a:rPr lang="ja-JP" altLang="en-US" sz="11700" dirty="0"/>
              <a:t>危険です！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DA4D87-ACE4-43E9-84EE-2E589EE2DFDC}"/>
              </a:ext>
            </a:extLst>
          </p:cNvPr>
          <p:cNvGrpSpPr/>
          <p:nvPr/>
        </p:nvGrpSpPr>
        <p:grpSpPr>
          <a:xfrm>
            <a:off x="1018786" y="2534385"/>
            <a:ext cx="4820540" cy="4820534"/>
            <a:chOff x="386398" y="2763946"/>
            <a:chExt cx="1593529" cy="1593529"/>
          </a:xfrm>
        </p:grpSpPr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661FDD1E-F852-4608-8B35-E2A39B531E1F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06AF502E-C5AE-444F-9AF2-D05171E14DE2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E9C2FAC-2D56-44BC-86AB-8460CDE3C8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27988ECB-5FEF-4135-92F1-3E7B4D8A6826}"/>
              </a:ext>
            </a:extLst>
          </p:cNvPr>
          <p:cNvSpPr txBox="1"/>
          <p:nvPr/>
        </p:nvSpPr>
        <p:spPr>
          <a:xfrm>
            <a:off x="0" y="6573180"/>
            <a:ext cx="6858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br>
              <a:rPr lang="en-US" altLang="ja-JP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8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FDBF10E-1EA9-4D11-9C18-807218F43F3F}"/>
              </a:ext>
            </a:extLst>
          </p:cNvPr>
          <p:cNvGrpSpPr/>
          <p:nvPr/>
        </p:nvGrpSpPr>
        <p:grpSpPr>
          <a:xfrm>
            <a:off x="922421" y="1217585"/>
            <a:ext cx="5013158" cy="5013150"/>
            <a:chOff x="386398" y="2763946"/>
            <a:chExt cx="1593529" cy="1593529"/>
          </a:xfrm>
        </p:grpSpPr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DA763F89-14B1-43A4-A1DB-68F40825EE30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星: 12 pt 7">
              <a:extLst>
                <a:ext uri="{FF2B5EF4-FFF2-40B4-BE49-F238E27FC236}">
                  <a16:creationId xmlns:a16="http://schemas.microsoft.com/office/drawing/2014/main" id="{AC8816CC-390D-4774-BDE6-B21865AA0CF0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45C186DC-1DD6-4F78-8BF2-F53B09FCA8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644826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endParaRPr kumimoji="1"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427E32CE-BE4D-416C-9A74-692C38FEC664}"/>
              </a:ext>
            </a:extLst>
          </p:cNvPr>
          <p:cNvSpPr txBox="1"/>
          <p:nvPr/>
        </p:nvSpPr>
        <p:spPr>
          <a:xfrm>
            <a:off x="0" y="6937534"/>
            <a:ext cx="6858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br>
              <a:rPr lang="en-US" altLang="ja-JP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8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5037345-1DED-4219-ACF9-7AE88CACBFBC}"/>
              </a:ext>
            </a:extLst>
          </p:cNvPr>
          <p:cNvGrpSpPr/>
          <p:nvPr/>
        </p:nvGrpSpPr>
        <p:grpSpPr>
          <a:xfrm>
            <a:off x="1114926" y="1945327"/>
            <a:ext cx="4628148" cy="4628140"/>
            <a:chOff x="386398" y="2763946"/>
            <a:chExt cx="1593529" cy="1593529"/>
          </a:xfrm>
        </p:grpSpPr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43D5C207-9F0A-4622-A68A-01B10B39454A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12D85831-0C11-4361-9102-D423DA256A83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F4BA18AC-10CB-4751-B41D-ADBDBEA28A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587515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お車で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お越しの方へ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73B105C-4232-44E7-844E-CB0F28F800BA}"/>
              </a:ext>
            </a:extLst>
          </p:cNvPr>
          <p:cNvSpPr txBox="1"/>
          <p:nvPr/>
        </p:nvSpPr>
        <p:spPr>
          <a:xfrm>
            <a:off x="0" y="6937534"/>
            <a:ext cx="6858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br>
              <a:rPr lang="en-US" altLang="ja-JP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8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8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07111EF-4F47-4BB9-A781-B2ABF1732664}"/>
              </a:ext>
            </a:extLst>
          </p:cNvPr>
          <p:cNvGrpSpPr/>
          <p:nvPr/>
        </p:nvGrpSpPr>
        <p:grpSpPr>
          <a:xfrm>
            <a:off x="1548063" y="2755070"/>
            <a:ext cx="3761874" cy="3761868"/>
            <a:chOff x="386398" y="2763946"/>
            <a:chExt cx="1593529" cy="1593529"/>
          </a:xfrm>
        </p:grpSpPr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9C2DBF65-F747-48E8-81BB-49CC53D0FB7D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F62C3F4C-78FC-4585-90D0-F3468B01DD9C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3BB38C61-1988-43E7-9085-6EE03EF530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604562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pop948_傘さし運転は危険です！</dc:title>
  <dc:subject>pop948_傘さし運転は危険です！</dc:subject>
  <dc:creator>http://www.digipot.net</dc:creator>
  <cp:lastModifiedBy/>
  <cp:revision>1</cp:revision>
  <dcterms:created xsi:type="dcterms:W3CDTF">2014-12-04T06:28:15Z</dcterms:created>
  <dcterms:modified xsi:type="dcterms:W3CDTF">2018-06-07T08:18:06Z</dcterms:modified>
  <cp:version>1</cp:version>
</cp:coreProperties>
</file>