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6600"/>
    <a:srgbClr val="FFCC66"/>
    <a:srgbClr val="99CCFF"/>
    <a:srgbClr val="CC6600"/>
    <a:srgbClr val="FF66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84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92733"/>
            <a:ext cx="9906000" cy="369331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傘さし運転は</a:t>
            </a:r>
            <a:br>
              <a:rPr lang="en-US" altLang="ja-JP" sz="14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17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危険です！</a:t>
            </a:r>
            <a:endParaRPr lang="en-US" altLang="ja-JP" sz="117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47728"/>
            <a:ext cx="9906000" cy="369331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700" dirty="0"/>
              <a:t>傘さし運転は</a:t>
            </a:r>
            <a:br>
              <a:rPr lang="en-US" altLang="ja-JP" sz="11700" dirty="0"/>
            </a:br>
            <a:r>
              <a:rPr lang="ja-JP" altLang="en-US" sz="11700" dirty="0"/>
              <a:t>危険です！</a:t>
            </a:r>
            <a:endParaRPr lang="en-US" altLang="ja-JP" sz="117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69BC2BA-F1C5-4774-BDB8-8B2150CEE6CC}"/>
              </a:ext>
            </a:extLst>
          </p:cNvPr>
          <p:cNvGrpSpPr/>
          <p:nvPr/>
        </p:nvGrpSpPr>
        <p:grpSpPr>
          <a:xfrm>
            <a:off x="2542786" y="1018733"/>
            <a:ext cx="4820540" cy="4820534"/>
            <a:chOff x="386398" y="2763946"/>
            <a:chExt cx="1593529" cy="1593529"/>
          </a:xfrm>
        </p:grpSpPr>
        <p:sp>
          <p:nvSpPr>
            <p:cNvPr id="10" name="円: 塗りつぶしなし 9">
              <a:extLst>
                <a:ext uri="{FF2B5EF4-FFF2-40B4-BE49-F238E27FC236}">
                  <a16:creationId xmlns:a16="http://schemas.microsoft.com/office/drawing/2014/main" id="{5F7F896A-6CB5-4972-8EEA-F6440AB7DCC2}"/>
                </a:ext>
              </a:extLst>
            </p:cNvPr>
            <p:cNvSpPr/>
            <p:nvPr/>
          </p:nvSpPr>
          <p:spPr bwMode="auto">
            <a:xfrm>
              <a:off x="386398" y="2763946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5C86956A-6A5F-450C-803A-3ABFCD14CCD8}"/>
                </a:ext>
              </a:extLst>
            </p:cNvPr>
            <p:cNvSpPr/>
            <p:nvPr/>
          </p:nvSpPr>
          <p:spPr bwMode="auto">
            <a:xfrm>
              <a:off x="660176" y="3202938"/>
              <a:ext cx="715546" cy="715544"/>
            </a:xfrm>
            <a:prstGeom prst="star12">
              <a:avLst>
                <a:gd name="adj" fmla="val 34722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84659435-A5F9-402D-B5B7-B2E24B7EC8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897" y="2810741"/>
              <a:ext cx="747898" cy="1499938"/>
            </a:xfrm>
            <a:custGeom>
              <a:avLst/>
              <a:gdLst>
                <a:gd name="T0" fmla="*/ 215 w 722"/>
                <a:gd name="T1" fmla="*/ 56 h 1448"/>
                <a:gd name="T2" fmla="*/ 43 w 722"/>
                <a:gd name="T3" fmla="*/ 213 h 1448"/>
                <a:gd name="T4" fmla="*/ 180 w 722"/>
                <a:gd name="T5" fmla="*/ 283 h 1448"/>
                <a:gd name="T6" fmla="*/ 354 w 722"/>
                <a:gd name="T7" fmla="*/ 359 h 1448"/>
                <a:gd name="T8" fmla="*/ 287 w 722"/>
                <a:gd name="T9" fmla="*/ 453 h 1448"/>
                <a:gd name="T10" fmla="*/ 176 w 722"/>
                <a:gd name="T11" fmla="*/ 644 h 1448"/>
                <a:gd name="T12" fmla="*/ 165 w 722"/>
                <a:gd name="T13" fmla="*/ 675 h 1448"/>
                <a:gd name="T14" fmla="*/ 183 w 722"/>
                <a:gd name="T15" fmla="*/ 855 h 1448"/>
                <a:gd name="T16" fmla="*/ 242 w 722"/>
                <a:gd name="T17" fmla="*/ 876 h 1448"/>
                <a:gd name="T18" fmla="*/ 241 w 722"/>
                <a:gd name="T19" fmla="*/ 928 h 1448"/>
                <a:gd name="T20" fmla="*/ 209 w 722"/>
                <a:gd name="T21" fmla="*/ 1087 h 1448"/>
                <a:gd name="T22" fmla="*/ 224 w 722"/>
                <a:gd name="T23" fmla="*/ 1282 h 1448"/>
                <a:gd name="T24" fmla="*/ 269 w 722"/>
                <a:gd name="T25" fmla="*/ 1352 h 1448"/>
                <a:gd name="T26" fmla="*/ 316 w 722"/>
                <a:gd name="T27" fmla="*/ 1326 h 1448"/>
                <a:gd name="T28" fmla="*/ 364 w 722"/>
                <a:gd name="T29" fmla="*/ 1217 h 1448"/>
                <a:gd name="T30" fmla="*/ 476 w 722"/>
                <a:gd name="T31" fmla="*/ 1366 h 1448"/>
                <a:gd name="T32" fmla="*/ 528 w 722"/>
                <a:gd name="T33" fmla="*/ 1446 h 1448"/>
                <a:gd name="T34" fmla="*/ 581 w 722"/>
                <a:gd name="T35" fmla="*/ 1436 h 1448"/>
                <a:gd name="T36" fmla="*/ 614 w 722"/>
                <a:gd name="T37" fmla="*/ 1373 h 1448"/>
                <a:gd name="T38" fmla="*/ 628 w 722"/>
                <a:gd name="T39" fmla="*/ 1194 h 1448"/>
                <a:gd name="T40" fmla="*/ 636 w 722"/>
                <a:gd name="T41" fmla="*/ 1156 h 1448"/>
                <a:gd name="T42" fmla="*/ 684 w 722"/>
                <a:gd name="T43" fmla="*/ 814 h 1448"/>
                <a:gd name="T44" fmla="*/ 600 w 722"/>
                <a:gd name="T45" fmla="*/ 681 h 1448"/>
                <a:gd name="T46" fmla="*/ 610 w 722"/>
                <a:gd name="T47" fmla="*/ 585 h 1448"/>
                <a:gd name="T48" fmla="*/ 571 w 722"/>
                <a:gd name="T49" fmla="*/ 491 h 1448"/>
                <a:gd name="T50" fmla="*/ 579 w 722"/>
                <a:gd name="T51" fmla="*/ 430 h 1448"/>
                <a:gd name="T52" fmla="*/ 579 w 722"/>
                <a:gd name="T53" fmla="*/ 418 h 1448"/>
                <a:gd name="T54" fmla="*/ 552 w 722"/>
                <a:gd name="T55" fmla="*/ 345 h 1448"/>
                <a:gd name="T56" fmla="*/ 576 w 722"/>
                <a:gd name="T57" fmla="*/ 316 h 1448"/>
                <a:gd name="T58" fmla="*/ 668 w 722"/>
                <a:gd name="T59" fmla="*/ 273 h 1448"/>
                <a:gd name="T60" fmla="*/ 576 w 722"/>
                <a:gd name="T61" fmla="*/ 106 h 1448"/>
                <a:gd name="T62" fmla="*/ 397 w 722"/>
                <a:gd name="T63" fmla="*/ 43 h 1448"/>
                <a:gd name="T64" fmla="*/ 320 w 722"/>
                <a:gd name="T65" fmla="*/ 1210 h 1448"/>
                <a:gd name="T66" fmla="*/ 293 w 722"/>
                <a:gd name="T67" fmla="*/ 1319 h 1448"/>
                <a:gd name="T68" fmla="*/ 261 w 722"/>
                <a:gd name="T69" fmla="*/ 1310 h 1448"/>
                <a:gd name="T70" fmla="*/ 232 w 722"/>
                <a:gd name="T71" fmla="*/ 1137 h 1448"/>
                <a:gd name="T72" fmla="*/ 252 w 722"/>
                <a:gd name="T73" fmla="*/ 1155 h 1448"/>
                <a:gd name="T74" fmla="*/ 302 w 722"/>
                <a:gd name="T75" fmla="*/ 1146 h 1448"/>
                <a:gd name="T76" fmla="*/ 397 w 722"/>
                <a:gd name="T77" fmla="*/ 1033 h 1448"/>
                <a:gd name="T78" fmla="*/ 379 w 722"/>
                <a:gd name="T79" fmla="*/ 1019 h 1448"/>
                <a:gd name="T80" fmla="*/ 406 w 722"/>
                <a:gd name="T81" fmla="*/ 999 h 1448"/>
                <a:gd name="T82" fmla="*/ 628 w 722"/>
                <a:gd name="T83" fmla="*/ 1264 h 1448"/>
                <a:gd name="T84" fmla="*/ 269 w 722"/>
                <a:gd name="T85" fmla="*/ 981 h 1448"/>
                <a:gd name="T86" fmla="*/ 250 w 722"/>
                <a:gd name="T87" fmla="*/ 1066 h 1448"/>
                <a:gd name="T88" fmla="*/ 250 w 722"/>
                <a:gd name="T89" fmla="*/ 1104 h 1448"/>
                <a:gd name="T90" fmla="*/ 232 w 722"/>
                <a:gd name="T91" fmla="*/ 1107 h 1448"/>
                <a:gd name="T92" fmla="*/ 261 w 722"/>
                <a:gd name="T93" fmla="*/ 949 h 1448"/>
                <a:gd name="T94" fmla="*/ 585 w 722"/>
                <a:gd name="T95" fmla="*/ 1368 h 1448"/>
                <a:gd name="T96" fmla="*/ 549 w 722"/>
                <a:gd name="T97" fmla="*/ 1419 h 1448"/>
                <a:gd name="T98" fmla="*/ 510 w 722"/>
                <a:gd name="T99" fmla="*/ 1396 h 1448"/>
                <a:gd name="T100" fmla="*/ 538 w 722"/>
                <a:gd name="T101" fmla="*/ 1330 h 1448"/>
                <a:gd name="T102" fmla="*/ 588 w 722"/>
                <a:gd name="T103" fmla="*/ 1321 h 1448"/>
                <a:gd name="T104" fmla="*/ 567 w 722"/>
                <a:gd name="T105" fmla="*/ 1061 h 1448"/>
                <a:gd name="T106" fmla="*/ 595 w 722"/>
                <a:gd name="T107" fmla="*/ 1158 h 1448"/>
                <a:gd name="T108" fmla="*/ 567 w 722"/>
                <a:gd name="T109" fmla="*/ 1161 h 1448"/>
                <a:gd name="T110" fmla="*/ 558 w 722"/>
                <a:gd name="T111" fmla="*/ 1115 h 1448"/>
                <a:gd name="T112" fmla="*/ 576 w 722"/>
                <a:gd name="T113" fmla="*/ 123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2" h="1448">
                  <a:moveTo>
                    <a:pt x="378" y="38"/>
                  </a:moveTo>
                  <a:lnTo>
                    <a:pt x="378" y="38"/>
                  </a:lnTo>
                  <a:lnTo>
                    <a:pt x="324" y="38"/>
                  </a:lnTo>
                  <a:lnTo>
                    <a:pt x="283" y="40"/>
                  </a:lnTo>
                  <a:lnTo>
                    <a:pt x="268" y="42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15" y="56"/>
                  </a:lnTo>
                  <a:lnTo>
                    <a:pt x="180" y="66"/>
                  </a:lnTo>
                  <a:lnTo>
                    <a:pt x="76" y="114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17" y="185"/>
                  </a:lnTo>
                  <a:lnTo>
                    <a:pt x="31" y="200"/>
                  </a:lnTo>
                  <a:lnTo>
                    <a:pt x="43" y="213"/>
                  </a:lnTo>
                  <a:lnTo>
                    <a:pt x="43" y="213"/>
                  </a:lnTo>
                  <a:lnTo>
                    <a:pt x="48" y="220"/>
                  </a:lnTo>
                  <a:lnTo>
                    <a:pt x="52" y="227"/>
                  </a:lnTo>
                  <a:lnTo>
                    <a:pt x="59" y="242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109" y="268"/>
                  </a:lnTo>
                  <a:lnTo>
                    <a:pt x="145" y="275"/>
                  </a:lnTo>
                  <a:lnTo>
                    <a:pt x="180" y="283"/>
                  </a:lnTo>
                  <a:lnTo>
                    <a:pt x="180" y="283"/>
                  </a:lnTo>
                  <a:lnTo>
                    <a:pt x="293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3" y="330"/>
                  </a:lnTo>
                  <a:lnTo>
                    <a:pt x="353" y="343"/>
                  </a:lnTo>
                  <a:lnTo>
                    <a:pt x="354" y="359"/>
                  </a:lnTo>
                  <a:lnTo>
                    <a:pt x="354" y="359"/>
                  </a:lnTo>
                  <a:lnTo>
                    <a:pt x="359" y="392"/>
                  </a:lnTo>
                  <a:lnTo>
                    <a:pt x="359" y="392"/>
                  </a:lnTo>
                  <a:lnTo>
                    <a:pt x="337" y="401"/>
                  </a:lnTo>
                  <a:lnTo>
                    <a:pt x="307" y="415"/>
                  </a:lnTo>
                  <a:lnTo>
                    <a:pt x="307" y="415"/>
                  </a:lnTo>
                  <a:lnTo>
                    <a:pt x="305" y="419"/>
                  </a:lnTo>
                  <a:lnTo>
                    <a:pt x="300" y="426"/>
                  </a:lnTo>
                  <a:lnTo>
                    <a:pt x="287" y="453"/>
                  </a:lnTo>
                  <a:lnTo>
                    <a:pt x="252" y="530"/>
                  </a:lnTo>
                  <a:lnTo>
                    <a:pt x="203" y="642"/>
                  </a:lnTo>
                  <a:lnTo>
                    <a:pt x="203" y="642"/>
                  </a:lnTo>
                  <a:lnTo>
                    <a:pt x="193" y="642"/>
                  </a:lnTo>
                  <a:lnTo>
                    <a:pt x="180" y="642"/>
                  </a:lnTo>
                  <a:lnTo>
                    <a:pt x="180" y="642"/>
                  </a:lnTo>
                  <a:lnTo>
                    <a:pt x="178" y="642"/>
                  </a:lnTo>
                  <a:lnTo>
                    <a:pt x="176" y="644"/>
                  </a:lnTo>
                  <a:lnTo>
                    <a:pt x="174" y="649"/>
                  </a:lnTo>
                  <a:lnTo>
                    <a:pt x="170" y="656"/>
                  </a:lnTo>
                  <a:lnTo>
                    <a:pt x="165" y="661"/>
                  </a:lnTo>
                  <a:lnTo>
                    <a:pt x="165" y="661"/>
                  </a:lnTo>
                  <a:lnTo>
                    <a:pt x="164" y="667"/>
                  </a:lnTo>
                  <a:lnTo>
                    <a:pt x="164" y="671"/>
                  </a:lnTo>
                  <a:lnTo>
                    <a:pt x="164" y="674"/>
                  </a:lnTo>
                  <a:lnTo>
                    <a:pt x="165" y="675"/>
                  </a:lnTo>
                  <a:lnTo>
                    <a:pt x="165" y="675"/>
                  </a:lnTo>
                  <a:lnTo>
                    <a:pt x="171" y="678"/>
                  </a:lnTo>
                  <a:lnTo>
                    <a:pt x="175" y="679"/>
                  </a:lnTo>
                  <a:lnTo>
                    <a:pt x="175" y="689"/>
                  </a:lnTo>
                  <a:lnTo>
                    <a:pt x="175" y="689"/>
                  </a:lnTo>
                  <a:lnTo>
                    <a:pt x="178" y="775"/>
                  </a:lnTo>
                  <a:lnTo>
                    <a:pt x="182" y="835"/>
                  </a:lnTo>
                  <a:lnTo>
                    <a:pt x="183" y="855"/>
                  </a:lnTo>
                  <a:lnTo>
                    <a:pt x="184" y="863"/>
                  </a:lnTo>
                  <a:lnTo>
                    <a:pt x="184" y="863"/>
                  </a:lnTo>
                  <a:lnTo>
                    <a:pt x="189" y="866"/>
                  </a:lnTo>
                  <a:lnTo>
                    <a:pt x="196" y="868"/>
                  </a:lnTo>
                  <a:lnTo>
                    <a:pt x="213" y="873"/>
                  </a:lnTo>
                  <a:lnTo>
                    <a:pt x="213" y="873"/>
                  </a:lnTo>
                  <a:lnTo>
                    <a:pt x="224" y="875"/>
                  </a:lnTo>
                  <a:lnTo>
                    <a:pt x="242" y="876"/>
                  </a:lnTo>
                  <a:lnTo>
                    <a:pt x="265" y="878"/>
                  </a:lnTo>
                  <a:lnTo>
                    <a:pt x="265" y="901"/>
                  </a:lnTo>
                  <a:lnTo>
                    <a:pt x="265" y="901"/>
                  </a:lnTo>
                  <a:lnTo>
                    <a:pt x="262" y="902"/>
                  </a:lnTo>
                  <a:lnTo>
                    <a:pt x="256" y="908"/>
                  </a:lnTo>
                  <a:lnTo>
                    <a:pt x="252" y="913"/>
                  </a:lnTo>
                  <a:lnTo>
                    <a:pt x="247" y="920"/>
                  </a:lnTo>
                  <a:lnTo>
                    <a:pt x="241" y="928"/>
                  </a:lnTo>
                  <a:lnTo>
                    <a:pt x="236" y="938"/>
                  </a:lnTo>
                  <a:lnTo>
                    <a:pt x="232" y="951"/>
                  </a:lnTo>
                  <a:lnTo>
                    <a:pt x="226" y="966"/>
                  </a:lnTo>
                  <a:lnTo>
                    <a:pt x="221" y="985"/>
                  </a:lnTo>
                  <a:lnTo>
                    <a:pt x="217" y="1005"/>
                  </a:lnTo>
                  <a:lnTo>
                    <a:pt x="213" y="1030"/>
                  </a:lnTo>
                  <a:lnTo>
                    <a:pt x="210" y="1057"/>
                  </a:lnTo>
                  <a:lnTo>
                    <a:pt x="209" y="1087"/>
                  </a:lnTo>
                  <a:lnTo>
                    <a:pt x="208" y="1123"/>
                  </a:lnTo>
                  <a:lnTo>
                    <a:pt x="208" y="1123"/>
                  </a:lnTo>
                  <a:lnTo>
                    <a:pt x="208" y="1158"/>
                  </a:lnTo>
                  <a:lnTo>
                    <a:pt x="210" y="1189"/>
                  </a:lnTo>
                  <a:lnTo>
                    <a:pt x="213" y="1217"/>
                  </a:lnTo>
                  <a:lnTo>
                    <a:pt x="216" y="1242"/>
                  </a:lnTo>
                  <a:lnTo>
                    <a:pt x="220" y="1263"/>
                  </a:lnTo>
                  <a:lnTo>
                    <a:pt x="224" y="1282"/>
                  </a:lnTo>
                  <a:lnTo>
                    <a:pt x="230" y="1298"/>
                  </a:lnTo>
                  <a:lnTo>
                    <a:pt x="236" y="1313"/>
                  </a:lnTo>
                  <a:lnTo>
                    <a:pt x="241" y="1323"/>
                  </a:lnTo>
                  <a:lnTo>
                    <a:pt x="247" y="1333"/>
                  </a:lnTo>
                  <a:lnTo>
                    <a:pt x="253" y="1340"/>
                  </a:lnTo>
                  <a:lnTo>
                    <a:pt x="259" y="1346"/>
                  </a:lnTo>
                  <a:lnTo>
                    <a:pt x="265" y="1349"/>
                  </a:lnTo>
                  <a:lnTo>
                    <a:pt x="269" y="1352"/>
                  </a:lnTo>
                  <a:lnTo>
                    <a:pt x="274" y="1354"/>
                  </a:lnTo>
                  <a:lnTo>
                    <a:pt x="279" y="1354"/>
                  </a:lnTo>
                  <a:lnTo>
                    <a:pt x="279" y="1354"/>
                  </a:lnTo>
                  <a:lnTo>
                    <a:pt x="287" y="1353"/>
                  </a:lnTo>
                  <a:lnTo>
                    <a:pt x="294" y="1348"/>
                  </a:lnTo>
                  <a:lnTo>
                    <a:pt x="302" y="1342"/>
                  </a:lnTo>
                  <a:lnTo>
                    <a:pt x="309" y="1335"/>
                  </a:lnTo>
                  <a:lnTo>
                    <a:pt x="316" y="1326"/>
                  </a:lnTo>
                  <a:lnTo>
                    <a:pt x="322" y="1316"/>
                  </a:lnTo>
                  <a:lnTo>
                    <a:pt x="327" y="1307"/>
                  </a:lnTo>
                  <a:lnTo>
                    <a:pt x="331" y="1297"/>
                  </a:lnTo>
                  <a:lnTo>
                    <a:pt x="331" y="1297"/>
                  </a:lnTo>
                  <a:lnTo>
                    <a:pt x="335" y="1278"/>
                  </a:lnTo>
                  <a:lnTo>
                    <a:pt x="339" y="1260"/>
                  </a:lnTo>
                  <a:lnTo>
                    <a:pt x="340" y="1241"/>
                  </a:lnTo>
                  <a:lnTo>
                    <a:pt x="364" y="1217"/>
                  </a:lnTo>
                  <a:lnTo>
                    <a:pt x="383" y="1217"/>
                  </a:lnTo>
                  <a:lnTo>
                    <a:pt x="383" y="1255"/>
                  </a:lnTo>
                  <a:lnTo>
                    <a:pt x="401" y="1283"/>
                  </a:lnTo>
                  <a:lnTo>
                    <a:pt x="458" y="1283"/>
                  </a:lnTo>
                  <a:lnTo>
                    <a:pt x="458" y="1283"/>
                  </a:lnTo>
                  <a:lnTo>
                    <a:pt x="462" y="1309"/>
                  </a:lnTo>
                  <a:lnTo>
                    <a:pt x="467" y="1335"/>
                  </a:lnTo>
                  <a:lnTo>
                    <a:pt x="476" y="1366"/>
                  </a:lnTo>
                  <a:lnTo>
                    <a:pt x="480" y="1381"/>
                  </a:lnTo>
                  <a:lnTo>
                    <a:pt x="486" y="1396"/>
                  </a:lnTo>
                  <a:lnTo>
                    <a:pt x="493" y="1410"/>
                  </a:lnTo>
                  <a:lnTo>
                    <a:pt x="500" y="1422"/>
                  </a:lnTo>
                  <a:lnTo>
                    <a:pt x="509" y="1433"/>
                  </a:lnTo>
                  <a:lnTo>
                    <a:pt x="518" y="1441"/>
                  </a:lnTo>
                  <a:lnTo>
                    <a:pt x="523" y="1445"/>
                  </a:lnTo>
                  <a:lnTo>
                    <a:pt x="528" y="1446"/>
                  </a:lnTo>
                  <a:lnTo>
                    <a:pt x="532" y="1448"/>
                  </a:lnTo>
                  <a:lnTo>
                    <a:pt x="538" y="1448"/>
                  </a:lnTo>
                  <a:lnTo>
                    <a:pt x="538" y="1448"/>
                  </a:lnTo>
                  <a:lnTo>
                    <a:pt x="549" y="1448"/>
                  </a:lnTo>
                  <a:lnTo>
                    <a:pt x="558" y="1446"/>
                  </a:lnTo>
                  <a:lnTo>
                    <a:pt x="567" y="1444"/>
                  </a:lnTo>
                  <a:lnTo>
                    <a:pt x="575" y="1440"/>
                  </a:lnTo>
                  <a:lnTo>
                    <a:pt x="581" y="1436"/>
                  </a:lnTo>
                  <a:lnTo>
                    <a:pt x="587" y="1432"/>
                  </a:lnTo>
                  <a:lnTo>
                    <a:pt x="592" y="1427"/>
                  </a:lnTo>
                  <a:lnTo>
                    <a:pt x="596" y="1421"/>
                  </a:lnTo>
                  <a:lnTo>
                    <a:pt x="603" y="1409"/>
                  </a:lnTo>
                  <a:lnTo>
                    <a:pt x="608" y="1396"/>
                  </a:lnTo>
                  <a:lnTo>
                    <a:pt x="611" y="1385"/>
                  </a:lnTo>
                  <a:lnTo>
                    <a:pt x="614" y="1373"/>
                  </a:lnTo>
                  <a:lnTo>
                    <a:pt x="614" y="1373"/>
                  </a:lnTo>
                  <a:lnTo>
                    <a:pt x="617" y="1348"/>
                  </a:lnTo>
                  <a:lnTo>
                    <a:pt x="621" y="1322"/>
                  </a:lnTo>
                  <a:lnTo>
                    <a:pt x="623" y="1293"/>
                  </a:lnTo>
                  <a:lnTo>
                    <a:pt x="722" y="1293"/>
                  </a:lnTo>
                  <a:lnTo>
                    <a:pt x="722" y="1283"/>
                  </a:lnTo>
                  <a:lnTo>
                    <a:pt x="628" y="1250"/>
                  </a:lnTo>
                  <a:lnTo>
                    <a:pt x="628" y="1194"/>
                  </a:lnTo>
                  <a:lnTo>
                    <a:pt x="628" y="1194"/>
                  </a:lnTo>
                  <a:lnTo>
                    <a:pt x="631" y="1194"/>
                  </a:lnTo>
                  <a:lnTo>
                    <a:pt x="635" y="1192"/>
                  </a:lnTo>
                  <a:lnTo>
                    <a:pt x="636" y="1191"/>
                  </a:lnTo>
                  <a:lnTo>
                    <a:pt x="637" y="1189"/>
                  </a:lnTo>
                  <a:lnTo>
                    <a:pt x="637" y="1189"/>
                  </a:lnTo>
                  <a:lnTo>
                    <a:pt x="637" y="1184"/>
                  </a:lnTo>
                  <a:lnTo>
                    <a:pt x="637" y="1177"/>
                  </a:lnTo>
                  <a:lnTo>
                    <a:pt x="636" y="1156"/>
                  </a:lnTo>
                  <a:lnTo>
                    <a:pt x="633" y="1132"/>
                  </a:lnTo>
                  <a:lnTo>
                    <a:pt x="628" y="1109"/>
                  </a:lnTo>
                  <a:lnTo>
                    <a:pt x="628" y="1109"/>
                  </a:lnTo>
                  <a:lnTo>
                    <a:pt x="614" y="1057"/>
                  </a:lnTo>
                  <a:lnTo>
                    <a:pt x="628" y="911"/>
                  </a:lnTo>
                  <a:lnTo>
                    <a:pt x="666" y="911"/>
                  </a:lnTo>
                  <a:lnTo>
                    <a:pt x="666" y="911"/>
                  </a:lnTo>
                  <a:lnTo>
                    <a:pt x="684" y="814"/>
                  </a:lnTo>
                  <a:lnTo>
                    <a:pt x="697" y="748"/>
                  </a:lnTo>
                  <a:lnTo>
                    <a:pt x="703" y="717"/>
                  </a:lnTo>
                  <a:lnTo>
                    <a:pt x="703" y="717"/>
                  </a:lnTo>
                  <a:lnTo>
                    <a:pt x="688" y="716"/>
                  </a:lnTo>
                  <a:lnTo>
                    <a:pt x="656" y="717"/>
                  </a:lnTo>
                  <a:lnTo>
                    <a:pt x="609" y="717"/>
                  </a:lnTo>
                  <a:lnTo>
                    <a:pt x="609" y="717"/>
                  </a:lnTo>
                  <a:lnTo>
                    <a:pt x="600" y="681"/>
                  </a:lnTo>
                  <a:lnTo>
                    <a:pt x="590" y="637"/>
                  </a:lnTo>
                  <a:lnTo>
                    <a:pt x="590" y="637"/>
                  </a:lnTo>
                  <a:lnTo>
                    <a:pt x="591" y="632"/>
                  </a:lnTo>
                  <a:lnTo>
                    <a:pt x="594" y="626"/>
                  </a:lnTo>
                  <a:lnTo>
                    <a:pt x="601" y="611"/>
                  </a:lnTo>
                  <a:lnTo>
                    <a:pt x="605" y="603"/>
                  </a:lnTo>
                  <a:lnTo>
                    <a:pt x="608" y="593"/>
                  </a:lnTo>
                  <a:lnTo>
                    <a:pt x="610" y="585"/>
                  </a:lnTo>
                  <a:lnTo>
                    <a:pt x="609" y="576"/>
                  </a:lnTo>
                  <a:lnTo>
                    <a:pt x="609" y="576"/>
                  </a:lnTo>
                  <a:lnTo>
                    <a:pt x="605" y="565"/>
                  </a:lnTo>
                  <a:lnTo>
                    <a:pt x="601" y="553"/>
                  </a:lnTo>
                  <a:lnTo>
                    <a:pt x="588" y="526"/>
                  </a:lnTo>
                  <a:lnTo>
                    <a:pt x="576" y="503"/>
                  </a:lnTo>
                  <a:lnTo>
                    <a:pt x="571" y="491"/>
                  </a:lnTo>
                  <a:lnTo>
                    <a:pt x="571" y="491"/>
                  </a:lnTo>
                  <a:lnTo>
                    <a:pt x="574" y="483"/>
                  </a:lnTo>
                  <a:lnTo>
                    <a:pt x="574" y="474"/>
                  </a:lnTo>
                  <a:lnTo>
                    <a:pt x="571" y="463"/>
                  </a:lnTo>
                  <a:lnTo>
                    <a:pt x="571" y="463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72" y="427"/>
                  </a:lnTo>
                  <a:lnTo>
                    <a:pt x="579" y="430"/>
                  </a:lnTo>
                  <a:lnTo>
                    <a:pt x="585" y="430"/>
                  </a:lnTo>
                  <a:lnTo>
                    <a:pt x="585" y="430"/>
                  </a:lnTo>
                  <a:lnTo>
                    <a:pt x="595" y="425"/>
                  </a:lnTo>
                  <a:lnTo>
                    <a:pt x="595" y="425"/>
                  </a:lnTo>
                  <a:lnTo>
                    <a:pt x="592" y="425"/>
                  </a:lnTo>
                  <a:lnTo>
                    <a:pt x="588" y="422"/>
                  </a:lnTo>
                  <a:lnTo>
                    <a:pt x="584" y="420"/>
                  </a:lnTo>
                  <a:lnTo>
                    <a:pt x="579" y="418"/>
                  </a:lnTo>
                  <a:lnTo>
                    <a:pt x="576" y="412"/>
                  </a:lnTo>
                  <a:lnTo>
                    <a:pt x="571" y="406"/>
                  </a:lnTo>
                  <a:lnTo>
                    <a:pt x="571" y="406"/>
                  </a:lnTo>
                  <a:lnTo>
                    <a:pt x="567" y="398"/>
                  </a:lnTo>
                  <a:lnTo>
                    <a:pt x="563" y="389"/>
                  </a:lnTo>
                  <a:lnTo>
                    <a:pt x="558" y="371"/>
                  </a:lnTo>
                  <a:lnTo>
                    <a:pt x="554" y="355"/>
                  </a:lnTo>
                  <a:lnTo>
                    <a:pt x="552" y="345"/>
                  </a:lnTo>
                  <a:lnTo>
                    <a:pt x="552" y="345"/>
                  </a:lnTo>
                  <a:lnTo>
                    <a:pt x="550" y="329"/>
                  </a:lnTo>
                  <a:lnTo>
                    <a:pt x="548" y="321"/>
                  </a:lnTo>
                  <a:lnTo>
                    <a:pt x="548" y="321"/>
                  </a:lnTo>
                  <a:lnTo>
                    <a:pt x="562" y="320"/>
                  </a:lnTo>
                  <a:lnTo>
                    <a:pt x="571" y="319"/>
                  </a:lnTo>
                  <a:lnTo>
                    <a:pt x="575" y="318"/>
                  </a:lnTo>
                  <a:lnTo>
                    <a:pt x="576" y="316"/>
                  </a:lnTo>
                  <a:lnTo>
                    <a:pt x="576" y="316"/>
                  </a:lnTo>
                  <a:lnTo>
                    <a:pt x="584" y="310"/>
                  </a:lnTo>
                  <a:lnTo>
                    <a:pt x="603" y="299"/>
                  </a:lnTo>
                  <a:lnTo>
                    <a:pt x="625" y="287"/>
                  </a:lnTo>
                  <a:lnTo>
                    <a:pt x="637" y="282"/>
                  </a:lnTo>
                  <a:lnTo>
                    <a:pt x="647" y="279"/>
                  </a:lnTo>
                  <a:lnTo>
                    <a:pt x="647" y="279"/>
                  </a:lnTo>
                  <a:lnTo>
                    <a:pt x="668" y="273"/>
                  </a:lnTo>
                  <a:lnTo>
                    <a:pt x="692" y="266"/>
                  </a:lnTo>
                  <a:lnTo>
                    <a:pt x="717" y="260"/>
                  </a:lnTo>
                  <a:lnTo>
                    <a:pt x="717" y="260"/>
                  </a:lnTo>
                  <a:lnTo>
                    <a:pt x="696" y="236"/>
                  </a:lnTo>
                  <a:lnTo>
                    <a:pt x="649" y="183"/>
                  </a:lnTo>
                  <a:lnTo>
                    <a:pt x="622" y="154"/>
                  </a:lnTo>
                  <a:lnTo>
                    <a:pt x="597" y="127"/>
                  </a:lnTo>
                  <a:lnTo>
                    <a:pt x="576" y="106"/>
                  </a:lnTo>
                  <a:lnTo>
                    <a:pt x="568" y="99"/>
                  </a:lnTo>
                  <a:lnTo>
                    <a:pt x="562" y="95"/>
                  </a:lnTo>
                  <a:lnTo>
                    <a:pt x="562" y="95"/>
                  </a:lnTo>
                  <a:lnTo>
                    <a:pt x="548" y="88"/>
                  </a:lnTo>
                  <a:lnTo>
                    <a:pt x="525" y="81"/>
                  </a:lnTo>
                  <a:lnTo>
                    <a:pt x="470" y="63"/>
                  </a:lnTo>
                  <a:lnTo>
                    <a:pt x="419" y="49"/>
                  </a:lnTo>
                  <a:lnTo>
                    <a:pt x="397" y="43"/>
                  </a:lnTo>
                  <a:lnTo>
                    <a:pt x="392" y="0"/>
                  </a:lnTo>
                  <a:lnTo>
                    <a:pt x="383" y="0"/>
                  </a:lnTo>
                  <a:lnTo>
                    <a:pt x="378" y="38"/>
                  </a:lnTo>
                  <a:close/>
                  <a:moveTo>
                    <a:pt x="321" y="1137"/>
                  </a:moveTo>
                  <a:lnTo>
                    <a:pt x="321" y="1137"/>
                  </a:lnTo>
                  <a:lnTo>
                    <a:pt x="321" y="1152"/>
                  </a:lnTo>
                  <a:lnTo>
                    <a:pt x="321" y="1189"/>
                  </a:lnTo>
                  <a:lnTo>
                    <a:pt x="320" y="1210"/>
                  </a:lnTo>
                  <a:lnTo>
                    <a:pt x="318" y="1232"/>
                  </a:lnTo>
                  <a:lnTo>
                    <a:pt x="315" y="1252"/>
                  </a:lnTo>
                  <a:lnTo>
                    <a:pt x="312" y="1269"/>
                  </a:lnTo>
                  <a:lnTo>
                    <a:pt x="312" y="1269"/>
                  </a:lnTo>
                  <a:lnTo>
                    <a:pt x="303" y="1294"/>
                  </a:lnTo>
                  <a:lnTo>
                    <a:pt x="300" y="1304"/>
                  </a:lnTo>
                  <a:lnTo>
                    <a:pt x="296" y="1313"/>
                  </a:lnTo>
                  <a:lnTo>
                    <a:pt x="293" y="1319"/>
                  </a:lnTo>
                  <a:lnTo>
                    <a:pt x="289" y="1322"/>
                  </a:lnTo>
                  <a:lnTo>
                    <a:pt x="285" y="1324"/>
                  </a:lnTo>
                  <a:lnTo>
                    <a:pt x="279" y="1326"/>
                  </a:lnTo>
                  <a:lnTo>
                    <a:pt x="279" y="1326"/>
                  </a:lnTo>
                  <a:lnTo>
                    <a:pt x="275" y="1324"/>
                  </a:lnTo>
                  <a:lnTo>
                    <a:pt x="273" y="1323"/>
                  </a:lnTo>
                  <a:lnTo>
                    <a:pt x="267" y="1319"/>
                  </a:lnTo>
                  <a:lnTo>
                    <a:pt x="261" y="1310"/>
                  </a:lnTo>
                  <a:lnTo>
                    <a:pt x="255" y="1300"/>
                  </a:lnTo>
                  <a:lnTo>
                    <a:pt x="250" y="1287"/>
                  </a:lnTo>
                  <a:lnTo>
                    <a:pt x="247" y="1274"/>
                  </a:lnTo>
                  <a:lnTo>
                    <a:pt x="243" y="1260"/>
                  </a:lnTo>
                  <a:lnTo>
                    <a:pt x="241" y="1245"/>
                  </a:lnTo>
                  <a:lnTo>
                    <a:pt x="241" y="1245"/>
                  </a:lnTo>
                  <a:lnTo>
                    <a:pt x="235" y="1177"/>
                  </a:lnTo>
                  <a:lnTo>
                    <a:pt x="232" y="1137"/>
                  </a:lnTo>
                  <a:lnTo>
                    <a:pt x="246" y="1137"/>
                  </a:lnTo>
                  <a:lnTo>
                    <a:pt x="246" y="1137"/>
                  </a:lnTo>
                  <a:lnTo>
                    <a:pt x="247" y="1146"/>
                  </a:lnTo>
                  <a:lnTo>
                    <a:pt x="248" y="1152"/>
                  </a:lnTo>
                  <a:lnTo>
                    <a:pt x="249" y="1155"/>
                  </a:lnTo>
                  <a:lnTo>
                    <a:pt x="250" y="1156"/>
                  </a:lnTo>
                  <a:lnTo>
                    <a:pt x="250" y="1156"/>
                  </a:lnTo>
                  <a:lnTo>
                    <a:pt x="252" y="1155"/>
                  </a:lnTo>
                  <a:lnTo>
                    <a:pt x="254" y="1152"/>
                  </a:lnTo>
                  <a:lnTo>
                    <a:pt x="256" y="1144"/>
                  </a:lnTo>
                  <a:lnTo>
                    <a:pt x="260" y="1132"/>
                  </a:lnTo>
                  <a:lnTo>
                    <a:pt x="298" y="1137"/>
                  </a:lnTo>
                  <a:lnTo>
                    <a:pt x="298" y="1137"/>
                  </a:lnTo>
                  <a:lnTo>
                    <a:pt x="300" y="1143"/>
                  </a:lnTo>
                  <a:lnTo>
                    <a:pt x="301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7" y="1123"/>
                  </a:lnTo>
                  <a:lnTo>
                    <a:pt x="316" y="1137"/>
                  </a:lnTo>
                  <a:lnTo>
                    <a:pt x="321" y="1137"/>
                  </a:lnTo>
                  <a:close/>
                  <a:moveTo>
                    <a:pt x="406" y="995"/>
                  </a:moveTo>
                  <a:lnTo>
                    <a:pt x="406" y="1033"/>
                  </a:lnTo>
                  <a:lnTo>
                    <a:pt x="397" y="1033"/>
                  </a:lnTo>
                  <a:lnTo>
                    <a:pt x="397" y="1052"/>
                  </a:lnTo>
                  <a:lnTo>
                    <a:pt x="401" y="1052"/>
                  </a:lnTo>
                  <a:lnTo>
                    <a:pt x="401" y="1137"/>
                  </a:lnTo>
                  <a:lnTo>
                    <a:pt x="387" y="1137"/>
                  </a:lnTo>
                  <a:lnTo>
                    <a:pt x="373" y="1019"/>
                  </a:lnTo>
                  <a:lnTo>
                    <a:pt x="373" y="1019"/>
                  </a:lnTo>
                  <a:lnTo>
                    <a:pt x="374" y="1020"/>
                  </a:lnTo>
                  <a:lnTo>
                    <a:pt x="379" y="1019"/>
                  </a:lnTo>
                  <a:lnTo>
                    <a:pt x="384" y="1018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5" y="1019"/>
                  </a:lnTo>
                  <a:lnTo>
                    <a:pt x="399" y="1017"/>
                  </a:lnTo>
                  <a:lnTo>
                    <a:pt x="401" y="1013"/>
                  </a:lnTo>
                  <a:lnTo>
                    <a:pt x="404" y="1008"/>
                  </a:lnTo>
                  <a:lnTo>
                    <a:pt x="406" y="999"/>
                  </a:lnTo>
                  <a:lnTo>
                    <a:pt x="406" y="995"/>
                  </a:lnTo>
                  <a:lnTo>
                    <a:pt x="406" y="995"/>
                  </a:lnTo>
                  <a:close/>
                  <a:moveTo>
                    <a:pt x="618" y="915"/>
                  </a:moveTo>
                  <a:lnTo>
                    <a:pt x="609" y="1010"/>
                  </a:lnTo>
                  <a:lnTo>
                    <a:pt x="600" y="1010"/>
                  </a:lnTo>
                  <a:lnTo>
                    <a:pt x="604" y="915"/>
                  </a:lnTo>
                  <a:lnTo>
                    <a:pt x="618" y="915"/>
                  </a:lnTo>
                  <a:close/>
                  <a:moveTo>
                    <a:pt x="628" y="1264"/>
                  </a:moveTo>
                  <a:lnTo>
                    <a:pt x="680" y="1283"/>
                  </a:lnTo>
                  <a:lnTo>
                    <a:pt x="628" y="1278"/>
                  </a:lnTo>
                  <a:lnTo>
                    <a:pt x="628" y="1264"/>
                  </a:lnTo>
                  <a:close/>
                  <a:moveTo>
                    <a:pt x="265" y="944"/>
                  </a:moveTo>
                  <a:lnTo>
                    <a:pt x="265" y="944"/>
                  </a:lnTo>
                  <a:lnTo>
                    <a:pt x="267" y="959"/>
                  </a:lnTo>
                  <a:lnTo>
                    <a:pt x="269" y="981"/>
                  </a:lnTo>
                  <a:lnTo>
                    <a:pt x="269" y="981"/>
                  </a:lnTo>
                  <a:lnTo>
                    <a:pt x="272" y="988"/>
                  </a:lnTo>
                  <a:lnTo>
                    <a:pt x="274" y="997"/>
                  </a:lnTo>
                  <a:lnTo>
                    <a:pt x="279" y="1005"/>
                  </a:lnTo>
                  <a:lnTo>
                    <a:pt x="279" y="1005"/>
                  </a:lnTo>
                  <a:lnTo>
                    <a:pt x="266" y="1034"/>
                  </a:lnTo>
                  <a:lnTo>
                    <a:pt x="256" y="1056"/>
                  </a:lnTo>
                  <a:lnTo>
                    <a:pt x="250" y="1066"/>
                  </a:lnTo>
                  <a:lnTo>
                    <a:pt x="250" y="1066"/>
                  </a:lnTo>
                  <a:lnTo>
                    <a:pt x="248" y="1069"/>
                  </a:lnTo>
                  <a:lnTo>
                    <a:pt x="247" y="1072"/>
                  </a:lnTo>
                  <a:lnTo>
                    <a:pt x="246" y="1076"/>
                  </a:lnTo>
                  <a:lnTo>
                    <a:pt x="246" y="1080"/>
                  </a:lnTo>
                  <a:lnTo>
                    <a:pt x="246" y="1080"/>
                  </a:lnTo>
                  <a:lnTo>
                    <a:pt x="248" y="1095"/>
                  </a:lnTo>
                  <a:lnTo>
                    <a:pt x="249" y="1102"/>
                  </a:lnTo>
                  <a:lnTo>
                    <a:pt x="250" y="1104"/>
                  </a:lnTo>
                  <a:lnTo>
                    <a:pt x="250" y="1104"/>
                  </a:lnTo>
                  <a:lnTo>
                    <a:pt x="250" y="1111"/>
                  </a:lnTo>
                  <a:lnTo>
                    <a:pt x="250" y="1118"/>
                  </a:lnTo>
                  <a:lnTo>
                    <a:pt x="250" y="1118"/>
                  </a:lnTo>
                  <a:lnTo>
                    <a:pt x="241" y="1118"/>
                  </a:lnTo>
                  <a:lnTo>
                    <a:pt x="232" y="1118"/>
                  </a:lnTo>
                  <a:lnTo>
                    <a:pt x="232" y="1118"/>
                  </a:lnTo>
                  <a:lnTo>
                    <a:pt x="232" y="1107"/>
                  </a:lnTo>
                  <a:lnTo>
                    <a:pt x="234" y="1082"/>
                  </a:lnTo>
                  <a:lnTo>
                    <a:pt x="241" y="1014"/>
                  </a:lnTo>
                  <a:lnTo>
                    <a:pt x="241" y="1014"/>
                  </a:lnTo>
                  <a:lnTo>
                    <a:pt x="243" y="1000"/>
                  </a:lnTo>
                  <a:lnTo>
                    <a:pt x="247" y="987"/>
                  </a:lnTo>
                  <a:lnTo>
                    <a:pt x="250" y="975"/>
                  </a:lnTo>
                  <a:lnTo>
                    <a:pt x="255" y="965"/>
                  </a:lnTo>
                  <a:lnTo>
                    <a:pt x="261" y="949"/>
                  </a:lnTo>
                  <a:lnTo>
                    <a:pt x="265" y="944"/>
                  </a:lnTo>
                  <a:lnTo>
                    <a:pt x="265" y="944"/>
                  </a:lnTo>
                  <a:close/>
                  <a:moveTo>
                    <a:pt x="585" y="1293"/>
                  </a:moveTo>
                  <a:lnTo>
                    <a:pt x="595" y="1293"/>
                  </a:lnTo>
                  <a:lnTo>
                    <a:pt x="595" y="1293"/>
                  </a:lnTo>
                  <a:lnTo>
                    <a:pt x="592" y="1320"/>
                  </a:lnTo>
                  <a:lnTo>
                    <a:pt x="590" y="1344"/>
                  </a:lnTo>
                  <a:lnTo>
                    <a:pt x="585" y="1368"/>
                  </a:lnTo>
                  <a:lnTo>
                    <a:pt x="585" y="1368"/>
                  </a:lnTo>
                  <a:lnTo>
                    <a:pt x="582" y="1377"/>
                  </a:lnTo>
                  <a:lnTo>
                    <a:pt x="577" y="1388"/>
                  </a:lnTo>
                  <a:lnTo>
                    <a:pt x="572" y="1396"/>
                  </a:lnTo>
                  <a:lnTo>
                    <a:pt x="567" y="1405"/>
                  </a:lnTo>
                  <a:lnTo>
                    <a:pt x="561" y="1410"/>
                  </a:lnTo>
                  <a:lnTo>
                    <a:pt x="555" y="1416"/>
                  </a:lnTo>
                  <a:lnTo>
                    <a:pt x="549" y="1419"/>
                  </a:lnTo>
                  <a:lnTo>
                    <a:pt x="543" y="1420"/>
                  </a:lnTo>
                  <a:lnTo>
                    <a:pt x="543" y="1420"/>
                  </a:lnTo>
                  <a:lnTo>
                    <a:pt x="538" y="1419"/>
                  </a:lnTo>
                  <a:lnTo>
                    <a:pt x="533" y="1418"/>
                  </a:lnTo>
                  <a:lnTo>
                    <a:pt x="524" y="1412"/>
                  </a:lnTo>
                  <a:lnTo>
                    <a:pt x="516" y="1405"/>
                  </a:lnTo>
                  <a:lnTo>
                    <a:pt x="510" y="1396"/>
                  </a:lnTo>
                  <a:lnTo>
                    <a:pt x="510" y="1396"/>
                  </a:lnTo>
                  <a:lnTo>
                    <a:pt x="508" y="1390"/>
                  </a:lnTo>
                  <a:lnTo>
                    <a:pt x="505" y="1382"/>
                  </a:lnTo>
                  <a:lnTo>
                    <a:pt x="500" y="1360"/>
                  </a:lnTo>
                  <a:lnTo>
                    <a:pt x="496" y="1330"/>
                  </a:lnTo>
                  <a:lnTo>
                    <a:pt x="496" y="1330"/>
                  </a:lnTo>
                  <a:lnTo>
                    <a:pt x="515" y="1330"/>
                  </a:lnTo>
                  <a:lnTo>
                    <a:pt x="538" y="1330"/>
                  </a:lnTo>
                  <a:lnTo>
                    <a:pt x="538" y="1330"/>
                  </a:lnTo>
                  <a:lnTo>
                    <a:pt x="555" y="1329"/>
                  </a:lnTo>
                  <a:lnTo>
                    <a:pt x="568" y="1328"/>
                  </a:lnTo>
                  <a:lnTo>
                    <a:pt x="581" y="1326"/>
                  </a:lnTo>
                  <a:lnTo>
                    <a:pt x="581" y="1326"/>
                  </a:lnTo>
                  <a:lnTo>
                    <a:pt x="585" y="1324"/>
                  </a:lnTo>
                  <a:lnTo>
                    <a:pt x="588" y="1323"/>
                  </a:lnTo>
                  <a:lnTo>
                    <a:pt x="589" y="1322"/>
                  </a:lnTo>
                  <a:lnTo>
                    <a:pt x="588" y="1321"/>
                  </a:lnTo>
                  <a:lnTo>
                    <a:pt x="584" y="1319"/>
                  </a:lnTo>
                  <a:lnTo>
                    <a:pt x="581" y="1316"/>
                  </a:lnTo>
                  <a:lnTo>
                    <a:pt x="581" y="1316"/>
                  </a:lnTo>
                  <a:lnTo>
                    <a:pt x="581" y="1311"/>
                  </a:lnTo>
                  <a:lnTo>
                    <a:pt x="583" y="1303"/>
                  </a:lnTo>
                  <a:lnTo>
                    <a:pt x="585" y="1293"/>
                  </a:lnTo>
                  <a:lnTo>
                    <a:pt x="585" y="1293"/>
                  </a:lnTo>
                  <a:close/>
                  <a:moveTo>
                    <a:pt x="567" y="1061"/>
                  </a:moveTo>
                  <a:lnTo>
                    <a:pt x="576" y="1061"/>
                  </a:lnTo>
                  <a:lnTo>
                    <a:pt x="576" y="1061"/>
                  </a:lnTo>
                  <a:lnTo>
                    <a:pt x="582" y="1076"/>
                  </a:lnTo>
                  <a:lnTo>
                    <a:pt x="585" y="1092"/>
                  </a:lnTo>
                  <a:lnTo>
                    <a:pt x="590" y="1113"/>
                  </a:lnTo>
                  <a:lnTo>
                    <a:pt x="590" y="1113"/>
                  </a:lnTo>
                  <a:lnTo>
                    <a:pt x="592" y="1137"/>
                  </a:lnTo>
                  <a:lnTo>
                    <a:pt x="595" y="1158"/>
                  </a:lnTo>
                  <a:lnTo>
                    <a:pt x="595" y="1179"/>
                  </a:lnTo>
                  <a:lnTo>
                    <a:pt x="585" y="1179"/>
                  </a:lnTo>
                  <a:lnTo>
                    <a:pt x="585" y="1179"/>
                  </a:lnTo>
                  <a:lnTo>
                    <a:pt x="585" y="1178"/>
                  </a:lnTo>
                  <a:lnTo>
                    <a:pt x="583" y="1175"/>
                  </a:lnTo>
                  <a:lnTo>
                    <a:pt x="577" y="1169"/>
                  </a:lnTo>
                  <a:lnTo>
                    <a:pt x="567" y="1161"/>
                  </a:lnTo>
                  <a:lnTo>
                    <a:pt x="567" y="1161"/>
                  </a:lnTo>
                  <a:lnTo>
                    <a:pt x="556" y="1153"/>
                  </a:lnTo>
                  <a:lnTo>
                    <a:pt x="548" y="1151"/>
                  </a:lnTo>
                  <a:lnTo>
                    <a:pt x="544" y="1151"/>
                  </a:lnTo>
                  <a:lnTo>
                    <a:pt x="543" y="1151"/>
                  </a:lnTo>
                  <a:lnTo>
                    <a:pt x="543" y="1113"/>
                  </a:lnTo>
                  <a:lnTo>
                    <a:pt x="543" y="1113"/>
                  </a:lnTo>
                  <a:lnTo>
                    <a:pt x="551" y="1115"/>
                  </a:lnTo>
                  <a:lnTo>
                    <a:pt x="558" y="1115"/>
                  </a:lnTo>
                  <a:lnTo>
                    <a:pt x="562" y="1113"/>
                  </a:lnTo>
                  <a:lnTo>
                    <a:pt x="562" y="1113"/>
                  </a:lnTo>
                  <a:lnTo>
                    <a:pt x="562" y="1112"/>
                  </a:lnTo>
                  <a:lnTo>
                    <a:pt x="562" y="1110"/>
                  </a:lnTo>
                  <a:lnTo>
                    <a:pt x="561" y="1105"/>
                  </a:lnTo>
                  <a:lnTo>
                    <a:pt x="557" y="1099"/>
                  </a:lnTo>
                  <a:lnTo>
                    <a:pt x="567" y="1061"/>
                  </a:lnTo>
                  <a:close/>
                  <a:moveTo>
                    <a:pt x="576" y="1231"/>
                  </a:moveTo>
                  <a:lnTo>
                    <a:pt x="585" y="1231"/>
                  </a:lnTo>
                  <a:lnTo>
                    <a:pt x="590" y="1260"/>
                  </a:lnTo>
                  <a:lnTo>
                    <a:pt x="595" y="1260"/>
                  </a:lnTo>
                  <a:lnTo>
                    <a:pt x="595" y="1283"/>
                  </a:lnTo>
                  <a:lnTo>
                    <a:pt x="581" y="1283"/>
                  </a:lnTo>
                  <a:lnTo>
                    <a:pt x="576" y="123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6C98B461-B8A2-4D6C-BE01-66CF1E1C765B}"/>
              </a:ext>
            </a:extLst>
          </p:cNvPr>
          <p:cNvSpPr txBox="1"/>
          <p:nvPr/>
        </p:nvSpPr>
        <p:spPr>
          <a:xfrm>
            <a:off x="0" y="5451902"/>
            <a:ext cx="9906000" cy="110799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傘さし運転は</a:t>
            </a:r>
            <a:r>
              <a:rPr lang="ja-JP" altLang="en-US" sz="66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危険です！</a:t>
            </a:r>
            <a:endParaRPr lang="en-US" altLang="ja-JP" sz="6600" dirty="0">
              <a:ln w="19050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205A6CE-9A3B-498D-8591-EB6DA4718D36}"/>
              </a:ext>
            </a:extLst>
          </p:cNvPr>
          <p:cNvGrpSpPr/>
          <p:nvPr/>
        </p:nvGrpSpPr>
        <p:grpSpPr>
          <a:xfrm>
            <a:off x="2904421" y="908720"/>
            <a:ext cx="4097270" cy="4097264"/>
            <a:chOff x="386398" y="2763946"/>
            <a:chExt cx="1593529" cy="1593529"/>
          </a:xfrm>
        </p:grpSpPr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E8D71269-BC8A-48C7-8888-590B4A7084D8}"/>
                </a:ext>
              </a:extLst>
            </p:cNvPr>
            <p:cNvSpPr/>
            <p:nvPr/>
          </p:nvSpPr>
          <p:spPr bwMode="auto">
            <a:xfrm>
              <a:off x="386398" y="2763946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星: 12 pt 7">
              <a:extLst>
                <a:ext uri="{FF2B5EF4-FFF2-40B4-BE49-F238E27FC236}">
                  <a16:creationId xmlns:a16="http://schemas.microsoft.com/office/drawing/2014/main" id="{3CDD2210-FC75-4A9B-8F67-52D75B59AE0B}"/>
                </a:ext>
              </a:extLst>
            </p:cNvPr>
            <p:cNvSpPr/>
            <p:nvPr/>
          </p:nvSpPr>
          <p:spPr bwMode="auto">
            <a:xfrm>
              <a:off x="660176" y="3202938"/>
              <a:ext cx="715546" cy="715544"/>
            </a:xfrm>
            <a:prstGeom prst="star12">
              <a:avLst>
                <a:gd name="adj" fmla="val 34722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Freeform 19">
              <a:extLst>
                <a:ext uri="{FF2B5EF4-FFF2-40B4-BE49-F238E27FC236}">
                  <a16:creationId xmlns:a16="http://schemas.microsoft.com/office/drawing/2014/main" id="{522D35EA-6095-426F-AF12-EC1F386DB0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897" y="2810741"/>
              <a:ext cx="747898" cy="1499938"/>
            </a:xfrm>
            <a:custGeom>
              <a:avLst/>
              <a:gdLst>
                <a:gd name="T0" fmla="*/ 215 w 722"/>
                <a:gd name="T1" fmla="*/ 56 h 1448"/>
                <a:gd name="T2" fmla="*/ 43 w 722"/>
                <a:gd name="T3" fmla="*/ 213 h 1448"/>
                <a:gd name="T4" fmla="*/ 180 w 722"/>
                <a:gd name="T5" fmla="*/ 283 h 1448"/>
                <a:gd name="T6" fmla="*/ 354 w 722"/>
                <a:gd name="T7" fmla="*/ 359 h 1448"/>
                <a:gd name="T8" fmla="*/ 287 w 722"/>
                <a:gd name="T9" fmla="*/ 453 h 1448"/>
                <a:gd name="T10" fmla="*/ 176 w 722"/>
                <a:gd name="T11" fmla="*/ 644 h 1448"/>
                <a:gd name="T12" fmla="*/ 165 w 722"/>
                <a:gd name="T13" fmla="*/ 675 h 1448"/>
                <a:gd name="T14" fmla="*/ 183 w 722"/>
                <a:gd name="T15" fmla="*/ 855 h 1448"/>
                <a:gd name="T16" fmla="*/ 242 w 722"/>
                <a:gd name="T17" fmla="*/ 876 h 1448"/>
                <a:gd name="T18" fmla="*/ 241 w 722"/>
                <a:gd name="T19" fmla="*/ 928 h 1448"/>
                <a:gd name="T20" fmla="*/ 209 w 722"/>
                <a:gd name="T21" fmla="*/ 1087 h 1448"/>
                <a:gd name="T22" fmla="*/ 224 w 722"/>
                <a:gd name="T23" fmla="*/ 1282 h 1448"/>
                <a:gd name="T24" fmla="*/ 269 w 722"/>
                <a:gd name="T25" fmla="*/ 1352 h 1448"/>
                <a:gd name="T26" fmla="*/ 316 w 722"/>
                <a:gd name="T27" fmla="*/ 1326 h 1448"/>
                <a:gd name="T28" fmla="*/ 364 w 722"/>
                <a:gd name="T29" fmla="*/ 1217 h 1448"/>
                <a:gd name="T30" fmla="*/ 476 w 722"/>
                <a:gd name="T31" fmla="*/ 1366 h 1448"/>
                <a:gd name="T32" fmla="*/ 528 w 722"/>
                <a:gd name="T33" fmla="*/ 1446 h 1448"/>
                <a:gd name="T34" fmla="*/ 581 w 722"/>
                <a:gd name="T35" fmla="*/ 1436 h 1448"/>
                <a:gd name="T36" fmla="*/ 614 w 722"/>
                <a:gd name="T37" fmla="*/ 1373 h 1448"/>
                <a:gd name="T38" fmla="*/ 628 w 722"/>
                <a:gd name="T39" fmla="*/ 1194 h 1448"/>
                <a:gd name="T40" fmla="*/ 636 w 722"/>
                <a:gd name="T41" fmla="*/ 1156 h 1448"/>
                <a:gd name="T42" fmla="*/ 684 w 722"/>
                <a:gd name="T43" fmla="*/ 814 h 1448"/>
                <a:gd name="T44" fmla="*/ 600 w 722"/>
                <a:gd name="T45" fmla="*/ 681 h 1448"/>
                <a:gd name="T46" fmla="*/ 610 w 722"/>
                <a:gd name="T47" fmla="*/ 585 h 1448"/>
                <a:gd name="T48" fmla="*/ 571 w 722"/>
                <a:gd name="T49" fmla="*/ 491 h 1448"/>
                <a:gd name="T50" fmla="*/ 579 w 722"/>
                <a:gd name="T51" fmla="*/ 430 h 1448"/>
                <a:gd name="T52" fmla="*/ 579 w 722"/>
                <a:gd name="T53" fmla="*/ 418 h 1448"/>
                <a:gd name="T54" fmla="*/ 552 w 722"/>
                <a:gd name="T55" fmla="*/ 345 h 1448"/>
                <a:gd name="T56" fmla="*/ 576 w 722"/>
                <a:gd name="T57" fmla="*/ 316 h 1448"/>
                <a:gd name="T58" fmla="*/ 668 w 722"/>
                <a:gd name="T59" fmla="*/ 273 h 1448"/>
                <a:gd name="T60" fmla="*/ 576 w 722"/>
                <a:gd name="T61" fmla="*/ 106 h 1448"/>
                <a:gd name="T62" fmla="*/ 397 w 722"/>
                <a:gd name="T63" fmla="*/ 43 h 1448"/>
                <a:gd name="T64" fmla="*/ 320 w 722"/>
                <a:gd name="T65" fmla="*/ 1210 h 1448"/>
                <a:gd name="T66" fmla="*/ 293 w 722"/>
                <a:gd name="T67" fmla="*/ 1319 h 1448"/>
                <a:gd name="T68" fmla="*/ 261 w 722"/>
                <a:gd name="T69" fmla="*/ 1310 h 1448"/>
                <a:gd name="T70" fmla="*/ 232 w 722"/>
                <a:gd name="T71" fmla="*/ 1137 h 1448"/>
                <a:gd name="T72" fmla="*/ 252 w 722"/>
                <a:gd name="T73" fmla="*/ 1155 h 1448"/>
                <a:gd name="T74" fmla="*/ 302 w 722"/>
                <a:gd name="T75" fmla="*/ 1146 h 1448"/>
                <a:gd name="T76" fmla="*/ 397 w 722"/>
                <a:gd name="T77" fmla="*/ 1033 h 1448"/>
                <a:gd name="T78" fmla="*/ 379 w 722"/>
                <a:gd name="T79" fmla="*/ 1019 h 1448"/>
                <a:gd name="T80" fmla="*/ 406 w 722"/>
                <a:gd name="T81" fmla="*/ 999 h 1448"/>
                <a:gd name="T82" fmla="*/ 628 w 722"/>
                <a:gd name="T83" fmla="*/ 1264 h 1448"/>
                <a:gd name="T84" fmla="*/ 269 w 722"/>
                <a:gd name="T85" fmla="*/ 981 h 1448"/>
                <a:gd name="T86" fmla="*/ 250 w 722"/>
                <a:gd name="T87" fmla="*/ 1066 h 1448"/>
                <a:gd name="T88" fmla="*/ 250 w 722"/>
                <a:gd name="T89" fmla="*/ 1104 h 1448"/>
                <a:gd name="T90" fmla="*/ 232 w 722"/>
                <a:gd name="T91" fmla="*/ 1107 h 1448"/>
                <a:gd name="T92" fmla="*/ 261 w 722"/>
                <a:gd name="T93" fmla="*/ 949 h 1448"/>
                <a:gd name="T94" fmla="*/ 585 w 722"/>
                <a:gd name="T95" fmla="*/ 1368 h 1448"/>
                <a:gd name="T96" fmla="*/ 549 w 722"/>
                <a:gd name="T97" fmla="*/ 1419 h 1448"/>
                <a:gd name="T98" fmla="*/ 510 w 722"/>
                <a:gd name="T99" fmla="*/ 1396 h 1448"/>
                <a:gd name="T100" fmla="*/ 538 w 722"/>
                <a:gd name="T101" fmla="*/ 1330 h 1448"/>
                <a:gd name="T102" fmla="*/ 588 w 722"/>
                <a:gd name="T103" fmla="*/ 1321 h 1448"/>
                <a:gd name="T104" fmla="*/ 567 w 722"/>
                <a:gd name="T105" fmla="*/ 1061 h 1448"/>
                <a:gd name="T106" fmla="*/ 595 w 722"/>
                <a:gd name="T107" fmla="*/ 1158 h 1448"/>
                <a:gd name="T108" fmla="*/ 567 w 722"/>
                <a:gd name="T109" fmla="*/ 1161 h 1448"/>
                <a:gd name="T110" fmla="*/ 558 w 722"/>
                <a:gd name="T111" fmla="*/ 1115 h 1448"/>
                <a:gd name="T112" fmla="*/ 576 w 722"/>
                <a:gd name="T113" fmla="*/ 123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2" h="1448">
                  <a:moveTo>
                    <a:pt x="378" y="38"/>
                  </a:moveTo>
                  <a:lnTo>
                    <a:pt x="378" y="38"/>
                  </a:lnTo>
                  <a:lnTo>
                    <a:pt x="324" y="38"/>
                  </a:lnTo>
                  <a:lnTo>
                    <a:pt x="283" y="40"/>
                  </a:lnTo>
                  <a:lnTo>
                    <a:pt x="268" y="42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15" y="56"/>
                  </a:lnTo>
                  <a:lnTo>
                    <a:pt x="180" y="66"/>
                  </a:lnTo>
                  <a:lnTo>
                    <a:pt x="76" y="114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17" y="185"/>
                  </a:lnTo>
                  <a:lnTo>
                    <a:pt x="31" y="200"/>
                  </a:lnTo>
                  <a:lnTo>
                    <a:pt x="43" y="213"/>
                  </a:lnTo>
                  <a:lnTo>
                    <a:pt x="43" y="213"/>
                  </a:lnTo>
                  <a:lnTo>
                    <a:pt x="48" y="220"/>
                  </a:lnTo>
                  <a:lnTo>
                    <a:pt x="52" y="227"/>
                  </a:lnTo>
                  <a:lnTo>
                    <a:pt x="59" y="242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109" y="268"/>
                  </a:lnTo>
                  <a:lnTo>
                    <a:pt x="145" y="275"/>
                  </a:lnTo>
                  <a:lnTo>
                    <a:pt x="180" y="283"/>
                  </a:lnTo>
                  <a:lnTo>
                    <a:pt x="180" y="283"/>
                  </a:lnTo>
                  <a:lnTo>
                    <a:pt x="293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3" y="330"/>
                  </a:lnTo>
                  <a:lnTo>
                    <a:pt x="353" y="343"/>
                  </a:lnTo>
                  <a:lnTo>
                    <a:pt x="354" y="359"/>
                  </a:lnTo>
                  <a:lnTo>
                    <a:pt x="354" y="359"/>
                  </a:lnTo>
                  <a:lnTo>
                    <a:pt x="359" y="392"/>
                  </a:lnTo>
                  <a:lnTo>
                    <a:pt x="359" y="392"/>
                  </a:lnTo>
                  <a:lnTo>
                    <a:pt x="337" y="401"/>
                  </a:lnTo>
                  <a:lnTo>
                    <a:pt x="307" y="415"/>
                  </a:lnTo>
                  <a:lnTo>
                    <a:pt x="307" y="415"/>
                  </a:lnTo>
                  <a:lnTo>
                    <a:pt x="305" y="419"/>
                  </a:lnTo>
                  <a:lnTo>
                    <a:pt x="300" y="426"/>
                  </a:lnTo>
                  <a:lnTo>
                    <a:pt x="287" y="453"/>
                  </a:lnTo>
                  <a:lnTo>
                    <a:pt x="252" y="530"/>
                  </a:lnTo>
                  <a:lnTo>
                    <a:pt x="203" y="642"/>
                  </a:lnTo>
                  <a:lnTo>
                    <a:pt x="203" y="642"/>
                  </a:lnTo>
                  <a:lnTo>
                    <a:pt x="193" y="642"/>
                  </a:lnTo>
                  <a:lnTo>
                    <a:pt x="180" y="642"/>
                  </a:lnTo>
                  <a:lnTo>
                    <a:pt x="180" y="642"/>
                  </a:lnTo>
                  <a:lnTo>
                    <a:pt x="178" y="642"/>
                  </a:lnTo>
                  <a:lnTo>
                    <a:pt x="176" y="644"/>
                  </a:lnTo>
                  <a:lnTo>
                    <a:pt x="174" y="649"/>
                  </a:lnTo>
                  <a:lnTo>
                    <a:pt x="170" y="656"/>
                  </a:lnTo>
                  <a:lnTo>
                    <a:pt x="165" y="661"/>
                  </a:lnTo>
                  <a:lnTo>
                    <a:pt x="165" y="661"/>
                  </a:lnTo>
                  <a:lnTo>
                    <a:pt x="164" y="667"/>
                  </a:lnTo>
                  <a:lnTo>
                    <a:pt x="164" y="671"/>
                  </a:lnTo>
                  <a:lnTo>
                    <a:pt x="164" y="674"/>
                  </a:lnTo>
                  <a:lnTo>
                    <a:pt x="165" y="675"/>
                  </a:lnTo>
                  <a:lnTo>
                    <a:pt x="165" y="675"/>
                  </a:lnTo>
                  <a:lnTo>
                    <a:pt x="171" y="678"/>
                  </a:lnTo>
                  <a:lnTo>
                    <a:pt x="175" y="679"/>
                  </a:lnTo>
                  <a:lnTo>
                    <a:pt x="175" y="689"/>
                  </a:lnTo>
                  <a:lnTo>
                    <a:pt x="175" y="689"/>
                  </a:lnTo>
                  <a:lnTo>
                    <a:pt x="178" y="775"/>
                  </a:lnTo>
                  <a:lnTo>
                    <a:pt x="182" y="835"/>
                  </a:lnTo>
                  <a:lnTo>
                    <a:pt x="183" y="855"/>
                  </a:lnTo>
                  <a:lnTo>
                    <a:pt x="184" y="863"/>
                  </a:lnTo>
                  <a:lnTo>
                    <a:pt x="184" y="863"/>
                  </a:lnTo>
                  <a:lnTo>
                    <a:pt x="189" y="866"/>
                  </a:lnTo>
                  <a:lnTo>
                    <a:pt x="196" y="868"/>
                  </a:lnTo>
                  <a:lnTo>
                    <a:pt x="213" y="873"/>
                  </a:lnTo>
                  <a:lnTo>
                    <a:pt x="213" y="873"/>
                  </a:lnTo>
                  <a:lnTo>
                    <a:pt x="224" y="875"/>
                  </a:lnTo>
                  <a:lnTo>
                    <a:pt x="242" y="876"/>
                  </a:lnTo>
                  <a:lnTo>
                    <a:pt x="265" y="878"/>
                  </a:lnTo>
                  <a:lnTo>
                    <a:pt x="265" y="901"/>
                  </a:lnTo>
                  <a:lnTo>
                    <a:pt x="265" y="901"/>
                  </a:lnTo>
                  <a:lnTo>
                    <a:pt x="262" y="902"/>
                  </a:lnTo>
                  <a:lnTo>
                    <a:pt x="256" y="908"/>
                  </a:lnTo>
                  <a:lnTo>
                    <a:pt x="252" y="913"/>
                  </a:lnTo>
                  <a:lnTo>
                    <a:pt x="247" y="920"/>
                  </a:lnTo>
                  <a:lnTo>
                    <a:pt x="241" y="928"/>
                  </a:lnTo>
                  <a:lnTo>
                    <a:pt x="236" y="938"/>
                  </a:lnTo>
                  <a:lnTo>
                    <a:pt x="232" y="951"/>
                  </a:lnTo>
                  <a:lnTo>
                    <a:pt x="226" y="966"/>
                  </a:lnTo>
                  <a:lnTo>
                    <a:pt x="221" y="985"/>
                  </a:lnTo>
                  <a:lnTo>
                    <a:pt x="217" y="1005"/>
                  </a:lnTo>
                  <a:lnTo>
                    <a:pt x="213" y="1030"/>
                  </a:lnTo>
                  <a:lnTo>
                    <a:pt x="210" y="1057"/>
                  </a:lnTo>
                  <a:lnTo>
                    <a:pt x="209" y="1087"/>
                  </a:lnTo>
                  <a:lnTo>
                    <a:pt x="208" y="1123"/>
                  </a:lnTo>
                  <a:lnTo>
                    <a:pt x="208" y="1123"/>
                  </a:lnTo>
                  <a:lnTo>
                    <a:pt x="208" y="1158"/>
                  </a:lnTo>
                  <a:lnTo>
                    <a:pt x="210" y="1189"/>
                  </a:lnTo>
                  <a:lnTo>
                    <a:pt x="213" y="1217"/>
                  </a:lnTo>
                  <a:lnTo>
                    <a:pt x="216" y="1242"/>
                  </a:lnTo>
                  <a:lnTo>
                    <a:pt x="220" y="1263"/>
                  </a:lnTo>
                  <a:lnTo>
                    <a:pt x="224" y="1282"/>
                  </a:lnTo>
                  <a:lnTo>
                    <a:pt x="230" y="1298"/>
                  </a:lnTo>
                  <a:lnTo>
                    <a:pt x="236" y="1313"/>
                  </a:lnTo>
                  <a:lnTo>
                    <a:pt x="241" y="1323"/>
                  </a:lnTo>
                  <a:lnTo>
                    <a:pt x="247" y="1333"/>
                  </a:lnTo>
                  <a:lnTo>
                    <a:pt x="253" y="1340"/>
                  </a:lnTo>
                  <a:lnTo>
                    <a:pt x="259" y="1346"/>
                  </a:lnTo>
                  <a:lnTo>
                    <a:pt x="265" y="1349"/>
                  </a:lnTo>
                  <a:lnTo>
                    <a:pt x="269" y="1352"/>
                  </a:lnTo>
                  <a:lnTo>
                    <a:pt x="274" y="1354"/>
                  </a:lnTo>
                  <a:lnTo>
                    <a:pt x="279" y="1354"/>
                  </a:lnTo>
                  <a:lnTo>
                    <a:pt x="279" y="1354"/>
                  </a:lnTo>
                  <a:lnTo>
                    <a:pt x="287" y="1353"/>
                  </a:lnTo>
                  <a:lnTo>
                    <a:pt x="294" y="1348"/>
                  </a:lnTo>
                  <a:lnTo>
                    <a:pt x="302" y="1342"/>
                  </a:lnTo>
                  <a:lnTo>
                    <a:pt x="309" y="1335"/>
                  </a:lnTo>
                  <a:lnTo>
                    <a:pt x="316" y="1326"/>
                  </a:lnTo>
                  <a:lnTo>
                    <a:pt x="322" y="1316"/>
                  </a:lnTo>
                  <a:lnTo>
                    <a:pt x="327" y="1307"/>
                  </a:lnTo>
                  <a:lnTo>
                    <a:pt x="331" y="1297"/>
                  </a:lnTo>
                  <a:lnTo>
                    <a:pt x="331" y="1297"/>
                  </a:lnTo>
                  <a:lnTo>
                    <a:pt x="335" y="1278"/>
                  </a:lnTo>
                  <a:lnTo>
                    <a:pt x="339" y="1260"/>
                  </a:lnTo>
                  <a:lnTo>
                    <a:pt x="340" y="1241"/>
                  </a:lnTo>
                  <a:lnTo>
                    <a:pt x="364" y="1217"/>
                  </a:lnTo>
                  <a:lnTo>
                    <a:pt x="383" y="1217"/>
                  </a:lnTo>
                  <a:lnTo>
                    <a:pt x="383" y="1255"/>
                  </a:lnTo>
                  <a:lnTo>
                    <a:pt x="401" y="1283"/>
                  </a:lnTo>
                  <a:lnTo>
                    <a:pt x="458" y="1283"/>
                  </a:lnTo>
                  <a:lnTo>
                    <a:pt x="458" y="1283"/>
                  </a:lnTo>
                  <a:lnTo>
                    <a:pt x="462" y="1309"/>
                  </a:lnTo>
                  <a:lnTo>
                    <a:pt x="467" y="1335"/>
                  </a:lnTo>
                  <a:lnTo>
                    <a:pt x="476" y="1366"/>
                  </a:lnTo>
                  <a:lnTo>
                    <a:pt x="480" y="1381"/>
                  </a:lnTo>
                  <a:lnTo>
                    <a:pt x="486" y="1396"/>
                  </a:lnTo>
                  <a:lnTo>
                    <a:pt x="493" y="1410"/>
                  </a:lnTo>
                  <a:lnTo>
                    <a:pt x="500" y="1422"/>
                  </a:lnTo>
                  <a:lnTo>
                    <a:pt x="509" y="1433"/>
                  </a:lnTo>
                  <a:lnTo>
                    <a:pt x="518" y="1441"/>
                  </a:lnTo>
                  <a:lnTo>
                    <a:pt x="523" y="1445"/>
                  </a:lnTo>
                  <a:lnTo>
                    <a:pt x="528" y="1446"/>
                  </a:lnTo>
                  <a:lnTo>
                    <a:pt x="532" y="1448"/>
                  </a:lnTo>
                  <a:lnTo>
                    <a:pt x="538" y="1448"/>
                  </a:lnTo>
                  <a:lnTo>
                    <a:pt x="538" y="1448"/>
                  </a:lnTo>
                  <a:lnTo>
                    <a:pt x="549" y="1448"/>
                  </a:lnTo>
                  <a:lnTo>
                    <a:pt x="558" y="1446"/>
                  </a:lnTo>
                  <a:lnTo>
                    <a:pt x="567" y="1444"/>
                  </a:lnTo>
                  <a:lnTo>
                    <a:pt x="575" y="1440"/>
                  </a:lnTo>
                  <a:lnTo>
                    <a:pt x="581" y="1436"/>
                  </a:lnTo>
                  <a:lnTo>
                    <a:pt x="587" y="1432"/>
                  </a:lnTo>
                  <a:lnTo>
                    <a:pt x="592" y="1427"/>
                  </a:lnTo>
                  <a:lnTo>
                    <a:pt x="596" y="1421"/>
                  </a:lnTo>
                  <a:lnTo>
                    <a:pt x="603" y="1409"/>
                  </a:lnTo>
                  <a:lnTo>
                    <a:pt x="608" y="1396"/>
                  </a:lnTo>
                  <a:lnTo>
                    <a:pt x="611" y="1385"/>
                  </a:lnTo>
                  <a:lnTo>
                    <a:pt x="614" y="1373"/>
                  </a:lnTo>
                  <a:lnTo>
                    <a:pt x="614" y="1373"/>
                  </a:lnTo>
                  <a:lnTo>
                    <a:pt x="617" y="1348"/>
                  </a:lnTo>
                  <a:lnTo>
                    <a:pt x="621" y="1322"/>
                  </a:lnTo>
                  <a:lnTo>
                    <a:pt x="623" y="1293"/>
                  </a:lnTo>
                  <a:lnTo>
                    <a:pt x="722" y="1293"/>
                  </a:lnTo>
                  <a:lnTo>
                    <a:pt x="722" y="1283"/>
                  </a:lnTo>
                  <a:lnTo>
                    <a:pt x="628" y="1250"/>
                  </a:lnTo>
                  <a:lnTo>
                    <a:pt x="628" y="1194"/>
                  </a:lnTo>
                  <a:lnTo>
                    <a:pt x="628" y="1194"/>
                  </a:lnTo>
                  <a:lnTo>
                    <a:pt x="631" y="1194"/>
                  </a:lnTo>
                  <a:lnTo>
                    <a:pt x="635" y="1192"/>
                  </a:lnTo>
                  <a:lnTo>
                    <a:pt x="636" y="1191"/>
                  </a:lnTo>
                  <a:lnTo>
                    <a:pt x="637" y="1189"/>
                  </a:lnTo>
                  <a:lnTo>
                    <a:pt x="637" y="1189"/>
                  </a:lnTo>
                  <a:lnTo>
                    <a:pt x="637" y="1184"/>
                  </a:lnTo>
                  <a:lnTo>
                    <a:pt x="637" y="1177"/>
                  </a:lnTo>
                  <a:lnTo>
                    <a:pt x="636" y="1156"/>
                  </a:lnTo>
                  <a:lnTo>
                    <a:pt x="633" y="1132"/>
                  </a:lnTo>
                  <a:lnTo>
                    <a:pt x="628" y="1109"/>
                  </a:lnTo>
                  <a:lnTo>
                    <a:pt x="628" y="1109"/>
                  </a:lnTo>
                  <a:lnTo>
                    <a:pt x="614" y="1057"/>
                  </a:lnTo>
                  <a:lnTo>
                    <a:pt x="628" y="911"/>
                  </a:lnTo>
                  <a:lnTo>
                    <a:pt x="666" y="911"/>
                  </a:lnTo>
                  <a:lnTo>
                    <a:pt x="666" y="911"/>
                  </a:lnTo>
                  <a:lnTo>
                    <a:pt x="684" y="814"/>
                  </a:lnTo>
                  <a:lnTo>
                    <a:pt x="697" y="748"/>
                  </a:lnTo>
                  <a:lnTo>
                    <a:pt x="703" y="717"/>
                  </a:lnTo>
                  <a:lnTo>
                    <a:pt x="703" y="717"/>
                  </a:lnTo>
                  <a:lnTo>
                    <a:pt x="688" y="716"/>
                  </a:lnTo>
                  <a:lnTo>
                    <a:pt x="656" y="717"/>
                  </a:lnTo>
                  <a:lnTo>
                    <a:pt x="609" y="717"/>
                  </a:lnTo>
                  <a:lnTo>
                    <a:pt x="609" y="717"/>
                  </a:lnTo>
                  <a:lnTo>
                    <a:pt x="600" y="681"/>
                  </a:lnTo>
                  <a:lnTo>
                    <a:pt x="590" y="637"/>
                  </a:lnTo>
                  <a:lnTo>
                    <a:pt x="590" y="637"/>
                  </a:lnTo>
                  <a:lnTo>
                    <a:pt x="591" y="632"/>
                  </a:lnTo>
                  <a:lnTo>
                    <a:pt x="594" y="626"/>
                  </a:lnTo>
                  <a:lnTo>
                    <a:pt x="601" y="611"/>
                  </a:lnTo>
                  <a:lnTo>
                    <a:pt x="605" y="603"/>
                  </a:lnTo>
                  <a:lnTo>
                    <a:pt x="608" y="593"/>
                  </a:lnTo>
                  <a:lnTo>
                    <a:pt x="610" y="585"/>
                  </a:lnTo>
                  <a:lnTo>
                    <a:pt x="609" y="576"/>
                  </a:lnTo>
                  <a:lnTo>
                    <a:pt x="609" y="576"/>
                  </a:lnTo>
                  <a:lnTo>
                    <a:pt x="605" y="565"/>
                  </a:lnTo>
                  <a:lnTo>
                    <a:pt x="601" y="553"/>
                  </a:lnTo>
                  <a:lnTo>
                    <a:pt x="588" y="526"/>
                  </a:lnTo>
                  <a:lnTo>
                    <a:pt x="576" y="503"/>
                  </a:lnTo>
                  <a:lnTo>
                    <a:pt x="571" y="491"/>
                  </a:lnTo>
                  <a:lnTo>
                    <a:pt x="571" y="491"/>
                  </a:lnTo>
                  <a:lnTo>
                    <a:pt x="574" y="483"/>
                  </a:lnTo>
                  <a:lnTo>
                    <a:pt x="574" y="474"/>
                  </a:lnTo>
                  <a:lnTo>
                    <a:pt x="571" y="463"/>
                  </a:lnTo>
                  <a:lnTo>
                    <a:pt x="571" y="463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72" y="427"/>
                  </a:lnTo>
                  <a:lnTo>
                    <a:pt x="579" y="430"/>
                  </a:lnTo>
                  <a:lnTo>
                    <a:pt x="585" y="430"/>
                  </a:lnTo>
                  <a:lnTo>
                    <a:pt x="585" y="430"/>
                  </a:lnTo>
                  <a:lnTo>
                    <a:pt x="595" y="425"/>
                  </a:lnTo>
                  <a:lnTo>
                    <a:pt x="595" y="425"/>
                  </a:lnTo>
                  <a:lnTo>
                    <a:pt x="592" y="425"/>
                  </a:lnTo>
                  <a:lnTo>
                    <a:pt x="588" y="422"/>
                  </a:lnTo>
                  <a:lnTo>
                    <a:pt x="584" y="420"/>
                  </a:lnTo>
                  <a:lnTo>
                    <a:pt x="579" y="418"/>
                  </a:lnTo>
                  <a:lnTo>
                    <a:pt x="576" y="412"/>
                  </a:lnTo>
                  <a:lnTo>
                    <a:pt x="571" y="406"/>
                  </a:lnTo>
                  <a:lnTo>
                    <a:pt x="571" y="406"/>
                  </a:lnTo>
                  <a:lnTo>
                    <a:pt x="567" y="398"/>
                  </a:lnTo>
                  <a:lnTo>
                    <a:pt x="563" y="389"/>
                  </a:lnTo>
                  <a:lnTo>
                    <a:pt x="558" y="371"/>
                  </a:lnTo>
                  <a:lnTo>
                    <a:pt x="554" y="355"/>
                  </a:lnTo>
                  <a:lnTo>
                    <a:pt x="552" y="345"/>
                  </a:lnTo>
                  <a:lnTo>
                    <a:pt x="552" y="345"/>
                  </a:lnTo>
                  <a:lnTo>
                    <a:pt x="550" y="329"/>
                  </a:lnTo>
                  <a:lnTo>
                    <a:pt x="548" y="321"/>
                  </a:lnTo>
                  <a:lnTo>
                    <a:pt x="548" y="321"/>
                  </a:lnTo>
                  <a:lnTo>
                    <a:pt x="562" y="320"/>
                  </a:lnTo>
                  <a:lnTo>
                    <a:pt x="571" y="319"/>
                  </a:lnTo>
                  <a:lnTo>
                    <a:pt x="575" y="318"/>
                  </a:lnTo>
                  <a:lnTo>
                    <a:pt x="576" y="316"/>
                  </a:lnTo>
                  <a:lnTo>
                    <a:pt x="576" y="316"/>
                  </a:lnTo>
                  <a:lnTo>
                    <a:pt x="584" y="310"/>
                  </a:lnTo>
                  <a:lnTo>
                    <a:pt x="603" y="299"/>
                  </a:lnTo>
                  <a:lnTo>
                    <a:pt x="625" y="287"/>
                  </a:lnTo>
                  <a:lnTo>
                    <a:pt x="637" y="282"/>
                  </a:lnTo>
                  <a:lnTo>
                    <a:pt x="647" y="279"/>
                  </a:lnTo>
                  <a:lnTo>
                    <a:pt x="647" y="279"/>
                  </a:lnTo>
                  <a:lnTo>
                    <a:pt x="668" y="273"/>
                  </a:lnTo>
                  <a:lnTo>
                    <a:pt x="692" y="266"/>
                  </a:lnTo>
                  <a:lnTo>
                    <a:pt x="717" y="260"/>
                  </a:lnTo>
                  <a:lnTo>
                    <a:pt x="717" y="260"/>
                  </a:lnTo>
                  <a:lnTo>
                    <a:pt x="696" y="236"/>
                  </a:lnTo>
                  <a:lnTo>
                    <a:pt x="649" y="183"/>
                  </a:lnTo>
                  <a:lnTo>
                    <a:pt x="622" y="154"/>
                  </a:lnTo>
                  <a:lnTo>
                    <a:pt x="597" y="127"/>
                  </a:lnTo>
                  <a:lnTo>
                    <a:pt x="576" y="106"/>
                  </a:lnTo>
                  <a:lnTo>
                    <a:pt x="568" y="99"/>
                  </a:lnTo>
                  <a:lnTo>
                    <a:pt x="562" y="95"/>
                  </a:lnTo>
                  <a:lnTo>
                    <a:pt x="562" y="95"/>
                  </a:lnTo>
                  <a:lnTo>
                    <a:pt x="548" y="88"/>
                  </a:lnTo>
                  <a:lnTo>
                    <a:pt x="525" y="81"/>
                  </a:lnTo>
                  <a:lnTo>
                    <a:pt x="470" y="63"/>
                  </a:lnTo>
                  <a:lnTo>
                    <a:pt x="419" y="49"/>
                  </a:lnTo>
                  <a:lnTo>
                    <a:pt x="397" y="43"/>
                  </a:lnTo>
                  <a:lnTo>
                    <a:pt x="392" y="0"/>
                  </a:lnTo>
                  <a:lnTo>
                    <a:pt x="383" y="0"/>
                  </a:lnTo>
                  <a:lnTo>
                    <a:pt x="378" y="38"/>
                  </a:lnTo>
                  <a:close/>
                  <a:moveTo>
                    <a:pt x="321" y="1137"/>
                  </a:moveTo>
                  <a:lnTo>
                    <a:pt x="321" y="1137"/>
                  </a:lnTo>
                  <a:lnTo>
                    <a:pt x="321" y="1152"/>
                  </a:lnTo>
                  <a:lnTo>
                    <a:pt x="321" y="1189"/>
                  </a:lnTo>
                  <a:lnTo>
                    <a:pt x="320" y="1210"/>
                  </a:lnTo>
                  <a:lnTo>
                    <a:pt x="318" y="1232"/>
                  </a:lnTo>
                  <a:lnTo>
                    <a:pt x="315" y="1252"/>
                  </a:lnTo>
                  <a:lnTo>
                    <a:pt x="312" y="1269"/>
                  </a:lnTo>
                  <a:lnTo>
                    <a:pt x="312" y="1269"/>
                  </a:lnTo>
                  <a:lnTo>
                    <a:pt x="303" y="1294"/>
                  </a:lnTo>
                  <a:lnTo>
                    <a:pt x="300" y="1304"/>
                  </a:lnTo>
                  <a:lnTo>
                    <a:pt x="296" y="1313"/>
                  </a:lnTo>
                  <a:lnTo>
                    <a:pt x="293" y="1319"/>
                  </a:lnTo>
                  <a:lnTo>
                    <a:pt x="289" y="1322"/>
                  </a:lnTo>
                  <a:lnTo>
                    <a:pt x="285" y="1324"/>
                  </a:lnTo>
                  <a:lnTo>
                    <a:pt x="279" y="1326"/>
                  </a:lnTo>
                  <a:lnTo>
                    <a:pt x="279" y="1326"/>
                  </a:lnTo>
                  <a:lnTo>
                    <a:pt x="275" y="1324"/>
                  </a:lnTo>
                  <a:lnTo>
                    <a:pt x="273" y="1323"/>
                  </a:lnTo>
                  <a:lnTo>
                    <a:pt x="267" y="1319"/>
                  </a:lnTo>
                  <a:lnTo>
                    <a:pt x="261" y="1310"/>
                  </a:lnTo>
                  <a:lnTo>
                    <a:pt x="255" y="1300"/>
                  </a:lnTo>
                  <a:lnTo>
                    <a:pt x="250" y="1287"/>
                  </a:lnTo>
                  <a:lnTo>
                    <a:pt x="247" y="1274"/>
                  </a:lnTo>
                  <a:lnTo>
                    <a:pt x="243" y="1260"/>
                  </a:lnTo>
                  <a:lnTo>
                    <a:pt x="241" y="1245"/>
                  </a:lnTo>
                  <a:lnTo>
                    <a:pt x="241" y="1245"/>
                  </a:lnTo>
                  <a:lnTo>
                    <a:pt x="235" y="1177"/>
                  </a:lnTo>
                  <a:lnTo>
                    <a:pt x="232" y="1137"/>
                  </a:lnTo>
                  <a:lnTo>
                    <a:pt x="246" y="1137"/>
                  </a:lnTo>
                  <a:lnTo>
                    <a:pt x="246" y="1137"/>
                  </a:lnTo>
                  <a:lnTo>
                    <a:pt x="247" y="1146"/>
                  </a:lnTo>
                  <a:lnTo>
                    <a:pt x="248" y="1152"/>
                  </a:lnTo>
                  <a:lnTo>
                    <a:pt x="249" y="1155"/>
                  </a:lnTo>
                  <a:lnTo>
                    <a:pt x="250" y="1156"/>
                  </a:lnTo>
                  <a:lnTo>
                    <a:pt x="250" y="1156"/>
                  </a:lnTo>
                  <a:lnTo>
                    <a:pt x="252" y="1155"/>
                  </a:lnTo>
                  <a:lnTo>
                    <a:pt x="254" y="1152"/>
                  </a:lnTo>
                  <a:lnTo>
                    <a:pt x="256" y="1144"/>
                  </a:lnTo>
                  <a:lnTo>
                    <a:pt x="260" y="1132"/>
                  </a:lnTo>
                  <a:lnTo>
                    <a:pt x="298" y="1137"/>
                  </a:lnTo>
                  <a:lnTo>
                    <a:pt x="298" y="1137"/>
                  </a:lnTo>
                  <a:lnTo>
                    <a:pt x="300" y="1143"/>
                  </a:lnTo>
                  <a:lnTo>
                    <a:pt x="301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7" y="1123"/>
                  </a:lnTo>
                  <a:lnTo>
                    <a:pt x="316" y="1137"/>
                  </a:lnTo>
                  <a:lnTo>
                    <a:pt x="321" y="1137"/>
                  </a:lnTo>
                  <a:close/>
                  <a:moveTo>
                    <a:pt x="406" y="995"/>
                  </a:moveTo>
                  <a:lnTo>
                    <a:pt x="406" y="1033"/>
                  </a:lnTo>
                  <a:lnTo>
                    <a:pt x="397" y="1033"/>
                  </a:lnTo>
                  <a:lnTo>
                    <a:pt x="397" y="1052"/>
                  </a:lnTo>
                  <a:lnTo>
                    <a:pt x="401" y="1052"/>
                  </a:lnTo>
                  <a:lnTo>
                    <a:pt x="401" y="1137"/>
                  </a:lnTo>
                  <a:lnTo>
                    <a:pt x="387" y="1137"/>
                  </a:lnTo>
                  <a:lnTo>
                    <a:pt x="373" y="1019"/>
                  </a:lnTo>
                  <a:lnTo>
                    <a:pt x="373" y="1019"/>
                  </a:lnTo>
                  <a:lnTo>
                    <a:pt x="374" y="1020"/>
                  </a:lnTo>
                  <a:lnTo>
                    <a:pt x="379" y="1019"/>
                  </a:lnTo>
                  <a:lnTo>
                    <a:pt x="384" y="1018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5" y="1019"/>
                  </a:lnTo>
                  <a:lnTo>
                    <a:pt x="399" y="1017"/>
                  </a:lnTo>
                  <a:lnTo>
                    <a:pt x="401" y="1013"/>
                  </a:lnTo>
                  <a:lnTo>
                    <a:pt x="404" y="1008"/>
                  </a:lnTo>
                  <a:lnTo>
                    <a:pt x="406" y="999"/>
                  </a:lnTo>
                  <a:lnTo>
                    <a:pt x="406" y="995"/>
                  </a:lnTo>
                  <a:lnTo>
                    <a:pt x="406" y="995"/>
                  </a:lnTo>
                  <a:close/>
                  <a:moveTo>
                    <a:pt x="618" y="915"/>
                  </a:moveTo>
                  <a:lnTo>
                    <a:pt x="609" y="1010"/>
                  </a:lnTo>
                  <a:lnTo>
                    <a:pt x="600" y="1010"/>
                  </a:lnTo>
                  <a:lnTo>
                    <a:pt x="604" y="915"/>
                  </a:lnTo>
                  <a:lnTo>
                    <a:pt x="618" y="915"/>
                  </a:lnTo>
                  <a:close/>
                  <a:moveTo>
                    <a:pt x="628" y="1264"/>
                  </a:moveTo>
                  <a:lnTo>
                    <a:pt x="680" y="1283"/>
                  </a:lnTo>
                  <a:lnTo>
                    <a:pt x="628" y="1278"/>
                  </a:lnTo>
                  <a:lnTo>
                    <a:pt x="628" y="1264"/>
                  </a:lnTo>
                  <a:close/>
                  <a:moveTo>
                    <a:pt x="265" y="944"/>
                  </a:moveTo>
                  <a:lnTo>
                    <a:pt x="265" y="944"/>
                  </a:lnTo>
                  <a:lnTo>
                    <a:pt x="267" y="959"/>
                  </a:lnTo>
                  <a:lnTo>
                    <a:pt x="269" y="981"/>
                  </a:lnTo>
                  <a:lnTo>
                    <a:pt x="269" y="981"/>
                  </a:lnTo>
                  <a:lnTo>
                    <a:pt x="272" y="988"/>
                  </a:lnTo>
                  <a:lnTo>
                    <a:pt x="274" y="997"/>
                  </a:lnTo>
                  <a:lnTo>
                    <a:pt x="279" y="1005"/>
                  </a:lnTo>
                  <a:lnTo>
                    <a:pt x="279" y="1005"/>
                  </a:lnTo>
                  <a:lnTo>
                    <a:pt x="266" y="1034"/>
                  </a:lnTo>
                  <a:lnTo>
                    <a:pt x="256" y="1056"/>
                  </a:lnTo>
                  <a:lnTo>
                    <a:pt x="250" y="1066"/>
                  </a:lnTo>
                  <a:lnTo>
                    <a:pt x="250" y="1066"/>
                  </a:lnTo>
                  <a:lnTo>
                    <a:pt x="248" y="1069"/>
                  </a:lnTo>
                  <a:lnTo>
                    <a:pt x="247" y="1072"/>
                  </a:lnTo>
                  <a:lnTo>
                    <a:pt x="246" y="1076"/>
                  </a:lnTo>
                  <a:lnTo>
                    <a:pt x="246" y="1080"/>
                  </a:lnTo>
                  <a:lnTo>
                    <a:pt x="246" y="1080"/>
                  </a:lnTo>
                  <a:lnTo>
                    <a:pt x="248" y="1095"/>
                  </a:lnTo>
                  <a:lnTo>
                    <a:pt x="249" y="1102"/>
                  </a:lnTo>
                  <a:lnTo>
                    <a:pt x="250" y="1104"/>
                  </a:lnTo>
                  <a:lnTo>
                    <a:pt x="250" y="1104"/>
                  </a:lnTo>
                  <a:lnTo>
                    <a:pt x="250" y="1111"/>
                  </a:lnTo>
                  <a:lnTo>
                    <a:pt x="250" y="1118"/>
                  </a:lnTo>
                  <a:lnTo>
                    <a:pt x="250" y="1118"/>
                  </a:lnTo>
                  <a:lnTo>
                    <a:pt x="241" y="1118"/>
                  </a:lnTo>
                  <a:lnTo>
                    <a:pt x="232" y="1118"/>
                  </a:lnTo>
                  <a:lnTo>
                    <a:pt x="232" y="1118"/>
                  </a:lnTo>
                  <a:lnTo>
                    <a:pt x="232" y="1107"/>
                  </a:lnTo>
                  <a:lnTo>
                    <a:pt x="234" y="1082"/>
                  </a:lnTo>
                  <a:lnTo>
                    <a:pt x="241" y="1014"/>
                  </a:lnTo>
                  <a:lnTo>
                    <a:pt x="241" y="1014"/>
                  </a:lnTo>
                  <a:lnTo>
                    <a:pt x="243" y="1000"/>
                  </a:lnTo>
                  <a:lnTo>
                    <a:pt x="247" y="987"/>
                  </a:lnTo>
                  <a:lnTo>
                    <a:pt x="250" y="975"/>
                  </a:lnTo>
                  <a:lnTo>
                    <a:pt x="255" y="965"/>
                  </a:lnTo>
                  <a:lnTo>
                    <a:pt x="261" y="949"/>
                  </a:lnTo>
                  <a:lnTo>
                    <a:pt x="265" y="944"/>
                  </a:lnTo>
                  <a:lnTo>
                    <a:pt x="265" y="944"/>
                  </a:lnTo>
                  <a:close/>
                  <a:moveTo>
                    <a:pt x="585" y="1293"/>
                  </a:moveTo>
                  <a:lnTo>
                    <a:pt x="595" y="1293"/>
                  </a:lnTo>
                  <a:lnTo>
                    <a:pt x="595" y="1293"/>
                  </a:lnTo>
                  <a:lnTo>
                    <a:pt x="592" y="1320"/>
                  </a:lnTo>
                  <a:lnTo>
                    <a:pt x="590" y="1344"/>
                  </a:lnTo>
                  <a:lnTo>
                    <a:pt x="585" y="1368"/>
                  </a:lnTo>
                  <a:lnTo>
                    <a:pt x="585" y="1368"/>
                  </a:lnTo>
                  <a:lnTo>
                    <a:pt x="582" y="1377"/>
                  </a:lnTo>
                  <a:lnTo>
                    <a:pt x="577" y="1388"/>
                  </a:lnTo>
                  <a:lnTo>
                    <a:pt x="572" y="1396"/>
                  </a:lnTo>
                  <a:lnTo>
                    <a:pt x="567" y="1405"/>
                  </a:lnTo>
                  <a:lnTo>
                    <a:pt x="561" y="1410"/>
                  </a:lnTo>
                  <a:lnTo>
                    <a:pt x="555" y="1416"/>
                  </a:lnTo>
                  <a:lnTo>
                    <a:pt x="549" y="1419"/>
                  </a:lnTo>
                  <a:lnTo>
                    <a:pt x="543" y="1420"/>
                  </a:lnTo>
                  <a:lnTo>
                    <a:pt x="543" y="1420"/>
                  </a:lnTo>
                  <a:lnTo>
                    <a:pt x="538" y="1419"/>
                  </a:lnTo>
                  <a:lnTo>
                    <a:pt x="533" y="1418"/>
                  </a:lnTo>
                  <a:lnTo>
                    <a:pt x="524" y="1412"/>
                  </a:lnTo>
                  <a:lnTo>
                    <a:pt x="516" y="1405"/>
                  </a:lnTo>
                  <a:lnTo>
                    <a:pt x="510" y="1396"/>
                  </a:lnTo>
                  <a:lnTo>
                    <a:pt x="510" y="1396"/>
                  </a:lnTo>
                  <a:lnTo>
                    <a:pt x="508" y="1390"/>
                  </a:lnTo>
                  <a:lnTo>
                    <a:pt x="505" y="1382"/>
                  </a:lnTo>
                  <a:lnTo>
                    <a:pt x="500" y="1360"/>
                  </a:lnTo>
                  <a:lnTo>
                    <a:pt x="496" y="1330"/>
                  </a:lnTo>
                  <a:lnTo>
                    <a:pt x="496" y="1330"/>
                  </a:lnTo>
                  <a:lnTo>
                    <a:pt x="515" y="1330"/>
                  </a:lnTo>
                  <a:lnTo>
                    <a:pt x="538" y="1330"/>
                  </a:lnTo>
                  <a:lnTo>
                    <a:pt x="538" y="1330"/>
                  </a:lnTo>
                  <a:lnTo>
                    <a:pt x="555" y="1329"/>
                  </a:lnTo>
                  <a:lnTo>
                    <a:pt x="568" y="1328"/>
                  </a:lnTo>
                  <a:lnTo>
                    <a:pt x="581" y="1326"/>
                  </a:lnTo>
                  <a:lnTo>
                    <a:pt x="581" y="1326"/>
                  </a:lnTo>
                  <a:lnTo>
                    <a:pt x="585" y="1324"/>
                  </a:lnTo>
                  <a:lnTo>
                    <a:pt x="588" y="1323"/>
                  </a:lnTo>
                  <a:lnTo>
                    <a:pt x="589" y="1322"/>
                  </a:lnTo>
                  <a:lnTo>
                    <a:pt x="588" y="1321"/>
                  </a:lnTo>
                  <a:lnTo>
                    <a:pt x="584" y="1319"/>
                  </a:lnTo>
                  <a:lnTo>
                    <a:pt x="581" y="1316"/>
                  </a:lnTo>
                  <a:lnTo>
                    <a:pt x="581" y="1316"/>
                  </a:lnTo>
                  <a:lnTo>
                    <a:pt x="581" y="1311"/>
                  </a:lnTo>
                  <a:lnTo>
                    <a:pt x="583" y="1303"/>
                  </a:lnTo>
                  <a:lnTo>
                    <a:pt x="585" y="1293"/>
                  </a:lnTo>
                  <a:lnTo>
                    <a:pt x="585" y="1293"/>
                  </a:lnTo>
                  <a:close/>
                  <a:moveTo>
                    <a:pt x="567" y="1061"/>
                  </a:moveTo>
                  <a:lnTo>
                    <a:pt x="576" y="1061"/>
                  </a:lnTo>
                  <a:lnTo>
                    <a:pt x="576" y="1061"/>
                  </a:lnTo>
                  <a:lnTo>
                    <a:pt x="582" y="1076"/>
                  </a:lnTo>
                  <a:lnTo>
                    <a:pt x="585" y="1092"/>
                  </a:lnTo>
                  <a:lnTo>
                    <a:pt x="590" y="1113"/>
                  </a:lnTo>
                  <a:lnTo>
                    <a:pt x="590" y="1113"/>
                  </a:lnTo>
                  <a:lnTo>
                    <a:pt x="592" y="1137"/>
                  </a:lnTo>
                  <a:lnTo>
                    <a:pt x="595" y="1158"/>
                  </a:lnTo>
                  <a:lnTo>
                    <a:pt x="595" y="1179"/>
                  </a:lnTo>
                  <a:lnTo>
                    <a:pt x="585" y="1179"/>
                  </a:lnTo>
                  <a:lnTo>
                    <a:pt x="585" y="1179"/>
                  </a:lnTo>
                  <a:lnTo>
                    <a:pt x="585" y="1178"/>
                  </a:lnTo>
                  <a:lnTo>
                    <a:pt x="583" y="1175"/>
                  </a:lnTo>
                  <a:lnTo>
                    <a:pt x="577" y="1169"/>
                  </a:lnTo>
                  <a:lnTo>
                    <a:pt x="567" y="1161"/>
                  </a:lnTo>
                  <a:lnTo>
                    <a:pt x="567" y="1161"/>
                  </a:lnTo>
                  <a:lnTo>
                    <a:pt x="556" y="1153"/>
                  </a:lnTo>
                  <a:lnTo>
                    <a:pt x="548" y="1151"/>
                  </a:lnTo>
                  <a:lnTo>
                    <a:pt x="544" y="1151"/>
                  </a:lnTo>
                  <a:lnTo>
                    <a:pt x="543" y="1151"/>
                  </a:lnTo>
                  <a:lnTo>
                    <a:pt x="543" y="1113"/>
                  </a:lnTo>
                  <a:lnTo>
                    <a:pt x="543" y="1113"/>
                  </a:lnTo>
                  <a:lnTo>
                    <a:pt x="551" y="1115"/>
                  </a:lnTo>
                  <a:lnTo>
                    <a:pt x="558" y="1115"/>
                  </a:lnTo>
                  <a:lnTo>
                    <a:pt x="562" y="1113"/>
                  </a:lnTo>
                  <a:lnTo>
                    <a:pt x="562" y="1113"/>
                  </a:lnTo>
                  <a:lnTo>
                    <a:pt x="562" y="1112"/>
                  </a:lnTo>
                  <a:lnTo>
                    <a:pt x="562" y="1110"/>
                  </a:lnTo>
                  <a:lnTo>
                    <a:pt x="561" y="1105"/>
                  </a:lnTo>
                  <a:lnTo>
                    <a:pt x="557" y="1099"/>
                  </a:lnTo>
                  <a:lnTo>
                    <a:pt x="567" y="1061"/>
                  </a:lnTo>
                  <a:close/>
                  <a:moveTo>
                    <a:pt x="576" y="1231"/>
                  </a:moveTo>
                  <a:lnTo>
                    <a:pt x="585" y="1231"/>
                  </a:lnTo>
                  <a:lnTo>
                    <a:pt x="590" y="1260"/>
                  </a:lnTo>
                  <a:lnTo>
                    <a:pt x="595" y="1260"/>
                  </a:lnTo>
                  <a:lnTo>
                    <a:pt x="595" y="1283"/>
                  </a:lnTo>
                  <a:lnTo>
                    <a:pt x="581" y="1283"/>
                  </a:lnTo>
                  <a:lnTo>
                    <a:pt x="576" y="123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3" y="572549"/>
            <a:ext cx="9906001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0154FA-2C87-4838-A581-110788211C17}"/>
              </a:ext>
            </a:extLst>
          </p:cNvPr>
          <p:cNvSpPr txBox="1"/>
          <p:nvPr/>
        </p:nvSpPr>
        <p:spPr>
          <a:xfrm>
            <a:off x="0" y="5451902"/>
            <a:ext cx="9906000" cy="110799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傘さし運転は</a:t>
            </a:r>
            <a:r>
              <a:rPr lang="ja-JP" altLang="en-US" sz="66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危険です！</a:t>
            </a:r>
            <a:endParaRPr lang="en-US" altLang="ja-JP" sz="6600" dirty="0">
              <a:ln w="19050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A59C674-04E2-4EFE-A448-DCEB3DC239F8}"/>
              </a:ext>
            </a:extLst>
          </p:cNvPr>
          <p:cNvGrpSpPr/>
          <p:nvPr/>
        </p:nvGrpSpPr>
        <p:grpSpPr>
          <a:xfrm>
            <a:off x="3197484" y="1673431"/>
            <a:ext cx="3511144" cy="3511138"/>
            <a:chOff x="386398" y="2763946"/>
            <a:chExt cx="1593529" cy="1593529"/>
          </a:xfrm>
        </p:grpSpPr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BE03E33B-05C6-4ABA-BD44-C39F2016E195}"/>
                </a:ext>
              </a:extLst>
            </p:cNvPr>
            <p:cNvSpPr/>
            <p:nvPr/>
          </p:nvSpPr>
          <p:spPr bwMode="auto">
            <a:xfrm>
              <a:off x="386398" y="2763946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星: 12 pt 9">
              <a:extLst>
                <a:ext uri="{FF2B5EF4-FFF2-40B4-BE49-F238E27FC236}">
                  <a16:creationId xmlns:a16="http://schemas.microsoft.com/office/drawing/2014/main" id="{08518345-AAA0-499F-A91E-1FFCF69C8C81}"/>
                </a:ext>
              </a:extLst>
            </p:cNvPr>
            <p:cNvSpPr/>
            <p:nvPr/>
          </p:nvSpPr>
          <p:spPr bwMode="auto">
            <a:xfrm>
              <a:off x="660176" y="3202938"/>
              <a:ext cx="715546" cy="715544"/>
            </a:xfrm>
            <a:prstGeom prst="star12">
              <a:avLst>
                <a:gd name="adj" fmla="val 34722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E85A6E92-7E32-481F-984F-6488F8C14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897" y="2810741"/>
              <a:ext cx="747898" cy="1499938"/>
            </a:xfrm>
            <a:custGeom>
              <a:avLst/>
              <a:gdLst>
                <a:gd name="T0" fmla="*/ 215 w 722"/>
                <a:gd name="T1" fmla="*/ 56 h 1448"/>
                <a:gd name="T2" fmla="*/ 43 w 722"/>
                <a:gd name="T3" fmla="*/ 213 h 1448"/>
                <a:gd name="T4" fmla="*/ 180 w 722"/>
                <a:gd name="T5" fmla="*/ 283 h 1448"/>
                <a:gd name="T6" fmla="*/ 354 w 722"/>
                <a:gd name="T7" fmla="*/ 359 h 1448"/>
                <a:gd name="T8" fmla="*/ 287 w 722"/>
                <a:gd name="T9" fmla="*/ 453 h 1448"/>
                <a:gd name="T10" fmla="*/ 176 w 722"/>
                <a:gd name="T11" fmla="*/ 644 h 1448"/>
                <a:gd name="T12" fmla="*/ 165 w 722"/>
                <a:gd name="T13" fmla="*/ 675 h 1448"/>
                <a:gd name="T14" fmla="*/ 183 w 722"/>
                <a:gd name="T15" fmla="*/ 855 h 1448"/>
                <a:gd name="T16" fmla="*/ 242 w 722"/>
                <a:gd name="T17" fmla="*/ 876 h 1448"/>
                <a:gd name="T18" fmla="*/ 241 w 722"/>
                <a:gd name="T19" fmla="*/ 928 h 1448"/>
                <a:gd name="T20" fmla="*/ 209 w 722"/>
                <a:gd name="T21" fmla="*/ 1087 h 1448"/>
                <a:gd name="T22" fmla="*/ 224 w 722"/>
                <a:gd name="T23" fmla="*/ 1282 h 1448"/>
                <a:gd name="T24" fmla="*/ 269 w 722"/>
                <a:gd name="T25" fmla="*/ 1352 h 1448"/>
                <a:gd name="T26" fmla="*/ 316 w 722"/>
                <a:gd name="T27" fmla="*/ 1326 h 1448"/>
                <a:gd name="T28" fmla="*/ 364 w 722"/>
                <a:gd name="T29" fmla="*/ 1217 h 1448"/>
                <a:gd name="T30" fmla="*/ 476 w 722"/>
                <a:gd name="T31" fmla="*/ 1366 h 1448"/>
                <a:gd name="T32" fmla="*/ 528 w 722"/>
                <a:gd name="T33" fmla="*/ 1446 h 1448"/>
                <a:gd name="T34" fmla="*/ 581 w 722"/>
                <a:gd name="T35" fmla="*/ 1436 h 1448"/>
                <a:gd name="T36" fmla="*/ 614 w 722"/>
                <a:gd name="T37" fmla="*/ 1373 h 1448"/>
                <a:gd name="T38" fmla="*/ 628 w 722"/>
                <a:gd name="T39" fmla="*/ 1194 h 1448"/>
                <a:gd name="T40" fmla="*/ 636 w 722"/>
                <a:gd name="T41" fmla="*/ 1156 h 1448"/>
                <a:gd name="T42" fmla="*/ 684 w 722"/>
                <a:gd name="T43" fmla="*/ 814 h 1448"/>
                <a:gd name="T44" fmla="*/ 600 w 722"/>
                <a:gd name="T45" fmla="*/ 681 h 1448"/>
                <a:gd name="T46" fmla="*/ 610 w 722"/>
                <a:gd name="T47" fmla="*/ 585 h 1448"/>
                <a:gd name="T48" fmla="*/ 571 w 722"/>
                <a:gd name="T49" fmla="*/ 491 h 1448"/>
                <a:gd name="T50" fmla="*/ 579 w 722"/>
                <a:gd name="T51" fmla="*/ 430 h 1448"/>
                <a:gd name="T52" fmla="*/ 579 w 722"/>
                <a:gd name="T53" fmla="*/ 418 h 1448"/>
                <a:gd name="T54" fmla="*/ 552 w 722"/>
                <a:gd name="T55" fmla="*/ 345 h 1448"/>
                <a:gd name="T56" fmla="*/ 576 w 722"/>
                <a:gd name="T57" fmla="*/ 316 h 1448"/>
                <a:gd name="T58" fmla="*/ 668 w 722"/>
                <a:gd name="T59" fmla="*/ 273 h 1448"/>
                <a:gd name="T60" fmla="*/ 576 w 722"/>
                <a:gd name="T61" fmla="*/ 106 h 1448"/>
                <a:gd name="T62" fmla="*/ 397 w 722"/>
                <a:gd name="T63" fmla="*/ 43 h 1448"/>
                <a:gd name="T64" fmla="*/ 320 w 722"/>
                <a:gd name="T65" fmla="*/ 1210 h 1448"/>
                <a:gd name="T66" fmla="*/ 293 w 722"/>
                <a:gd name="T67" fmla="*/ 1319 h 1448"/>
                <a:gd name="T68" fmla="*/ 261 w 722"/>
                <a:gd name="T69" fmla="*/ 1310 h 1448"/>
                <a:gd name="T70" fmla="*/ 232 w 722"/>
                <a:gd name="T71" fmla="*/ 1137 h 1448"/>
                <a:gd name="T72" fmla="*/ 252 w 722"/>
                <a:gd name="T73" fmla="*/ 1155 h 1448"/>
                <a:gd name="T74" fmla="*/ 302 w 722"/>
                <a:gd name="T75" fmla="*/ 1146 h 1448"/>
                <a:gd name="T76" fmla="*/ 397 w 722"/>
                <a:gd name="T77" fmla="*/ 1033 h 1448"/>
                <a:gd name="T78" fmla="*/ 379 w 722"/>
                <a:gd name="T79" fmla="*/ 1019 h 1448"/>
                <a:gd name="T80" fmla="*/ 406 w 722"/>
                <a:gd name="T81" fmla="*/ 999 h 1448"/>
                <a:gd name="T82" fmla="*/ 628 w 722"/>
                <a:gd name="T83" fmla="*/ 1264 h 1448"/>
                <a:gd name="T84" fmla="*/ 269 w 722"/>
                <a:gd name="T85" fmla="*/ 981 h 1448"/>
                <a:gd name="T86" fmla="*/ 250 w 722"/>
                <a:gd name="T87" fmla="*/ 1066 h 1448"/>
                <a:gd name="T88" fmla="*/ 250 w 722"/>
                <a:gd name="T89" fmla="*/ 1104 h 1448"/>
                <a:gd name="T90" fmla="*/ 232 w 722"/>
                <a:gd name="T91" fmla="*/ 1107 h 1448"/>
                <a:gd name="T92" fmla="*/ 261 w 722"/>
                <a:gd name="T93" fmla="*/ 949 h 1448"/>
                <a:gd name="T94" fmla="*/ 585 w 722"/>
                <a:gd name="T95" fmla="*/ 1368 h 1448"/>
                <a:gd name="T96" fmla="*/ 549 w 722"/>
                <a:gd name="T97" fmla="*/ 1419 h 1448"/>
                <a:gd name="T98" fmla="*/ 510 w 722"/>
                <a:gd name="T99" fmla="*/ 1396 h 1448"/>
                <a:gd name="T100" fmla="*/ 538 w 722"/>
                <a:gd name="T101" fmla="*/ 1330 h 1448"/>
                <a:gd name="T102" fmla="*/ 588 w 722"/>
                <a:gd name="T103" fmla="*/ 1321 h 1448"/>
                <a:gd name="T104" fmla="*/ 567 w 722"/>
                <a:gd name="T105" fmla="*/ 1061 h 1448"/>
                <a:gd name="T106" fmla="*/ 595 w 722"/>
                <a:gd name="T107" fmla="*/ 1158 h 1448"/>
                <a:gd name="T108" fmla="*/ 567 w 722"/>
                <a:gd name="T109" fmla="*/ 1161 h 1448"/>
                <a:gd name="T110" fmla="*/ 558 w 722"/>
                <a:gd name="T111" fmla="*/ 1115 h 1448"/>
                <a:gd name="T112" fmla="*/ 576 w 722"/>
                <a:gd name="T113" fmla="*/ 123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2" h="1448">
                  <a:moveTo>
                    <a:pt x="378" y="38"/>
                  </a:moveTo>
                  <a:lnTo>
                    <a:pt x="378" y="38"/>
                  </a:lnTo>
                  <a:lnTo>
                    <a:pt x="324" y="38"/>
                  </a:lnTo>
                  <a:lnTo>
                    <a:pt x="283" y="40"/>
                  </a:lnTo>
                  <a:lnTo>
                    <a:pt x="268" y="42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15" y="56"/>
                  </a:lnTo>
                  <a:lnTo>
                    <a:pt x="180" y="66"/>
                  </a:lnTo>
                  <a:lnTo>
                    <a:pt x="76" y="114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17" y="185"/>
                  </a:lnTo>
                  <a:lnTo>
                    <a:pt x="31" y="200"/>
                  </a:lnTo>
                  <a:lnTo>
                    <a:pt x="43" y="213"/>
                  </a:lnTo>
                  <a:lnTo>
                    <a:pt x="43" y="213"/>
                  </a:lnTo>
                  <a:lnTo>
                    <a:pt x="48" y="220"/>
                  </a:lnTo>
                  <a:lnTo>
                    <a:pt x="52" y="227"/>
                  </a:lnTo>
                  <a:lnTo>
                    <a:pt x="59" y="242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109" y="268"/>
                  </a:lnTo>
                  <a:lnTo>
                    <a:pt x="145" y="275"/>
                  </a:lnTo>
                  <a:lnTo>
                    <a:pt x="180" y="283"/>
                  </a:lnTo>
                  <a:lnTo>
                    <a:pt x="180" y="283"/>
                  </a:lnTo>
                  <a:lnTo>
                    <a:pt x="293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3" y="330"/>
                  </a:lnTo>
                  <a:lnTo>
                    <a:pt x="353" y="343"/>
                  </a:lnTo>
                  <a:lnTo>
                    <a:pt x="354" y="359"/>
                  </a:lnTo>
                  <a:lnTo>
                    <a:pt x="354" y="359"/>
                  </a:lnTo>
                  <a:lnTo>
                    <a:pt x="359" y="392"/>
                  </a:lnTo>
                  <a:lnTo>
                    <a:pt x="359" y="392"/>
                  </a:lnTo>
                  <a:lnTo>
                    <a:pt x="337" y="401"/>
                  </a:lnTo>
                  <a:lnTo>
                    <a:pt x="307" y="415"/>
                  </a:lnTo>
                  <a:lnTo>
                    <a:pt x="307" y="415"/>
                  </a:lnTo>
                  <a:lnTo>
                    <a:pt x="305" y="419"/>
                  </a:lnTo>
                  <a:lnTo>
                    <a:pt x="300" y="426"/>
                  </a:lnTo>
                  <a:lnTo>
                    <a:pt x="287" y="453"/>
                  </a:lnTo>
                  <a:lnTo>
                    <a:pt x="252" y="530"/>
                  </a:lnTo>
                  <a:lnTo>
                    <a:pt x="203" y="642"/>
                  </a:lnTo>
                  <a:lnTo>
                    <a:pt x="203" y="642"/>
                  </a:lnTo>
                  <a:lnTo>
                    <a:pt x="193" y="642"/>
                  </a:lnTo>
                  <a:lnTo>
                    <a:pt x="180" y="642"/>
                  </a:lnTo>
                  <a:lnTo>
                    <a:pt x="180" y="642"/>
                  </a:lnTo>
                  <a:lnTo>
                    <a:pt x="178" y="642"/>
                  </a:lnTo>
                  <a:lnTo>
                    <a:pt x="176" y="644"/>
                  </a:lnTo>
                  <a:lnTo>
                    <a:pt x="174" y="649"/>
                  </a:lnTo>
                  <a:lnTo>
                    <a:pt x="170" y="656"/>
                  </a:lnTo>
                  <a:lnTo>
                    <a:pt x="165" y="661"/>
                  </a:lnTo>
                  <a:lnTo>
                    <a:pt x="165" y="661"/>
                  </a:lnTo>
                  <a:lnTo>
                    <a:pt x="164" y="667"/>
                  </a:lnTo>
                  <a:lnTo>
                    <a:pt x="164" y="671"/>
                  </a:lnTo>
                  <a:lnTo>
                    <a:pt x="164" y="674"/>
                  </a:lnTo>
                  <a:lnTo>
                    <a:pt x="165" y="675"/>
                  </a:lnTo>
                  <a:lnTo>
                    <a:pt x="165" y="675"/>
                  </a:lnTo>
                  <a:lnTo>
                    <a:pt x="171" y="678"/>
                  </a:lnTo>
                  <a:lnTo>
                    <a:pt x="175" y="679"/>
                  </a:lnTo>
                  <a:lnTo>
                    <a:pt x="175" y="689"/>
                  </a:lnTo>
                  <a:lnTo>
                    <a:pt x="175" y="689"/>
                  </a:lnTo>
                  <a:lnTo>
                    <a:pt x="178" y="775"/>
                  </a:lnTo>
                  <a:lnTo>
                    <a:pt x="182" y="835"/>
                  </a:lnTo>
                  <a:lnTo>
                    <a:pt x="183" y="855"/>
                  </a:lnTo>
                  <a:lnTo>
                    <a:pt x="184" y="863"/>
                  </a:lnTo>
                  <a:lnTo>
                    <a:pt x="184" y="863"/>
                  </a:lnTo>
                  <a:lnTo>
                    <a:pt x="189" y="866"/>
                  </a:lnTo>
                  <a:lnTo>
                    <a:pt x="196" y="868"/>
                  </a:lnTo>
                  <a:lnTo>
                    <a:pt x="213" y="873"/>
                  </a:lnTo>
                  <a:lnTo>
                    <a:pt x="213" y="873"/>
                  </a:lnTo>
                  <a:lnTo>
                    <a:pt x="224" y="875"/>
                  </a:lnTo>
                  <a:lnTo>
                    <a:pt x="242" y="876"/>
                  </a:lnTo>
                  <a:lnTo>
                    <a:pt x="265" y="878"/>
                  </a:lnTo>
                  <a:lnTo>
                    <a:pt x="265" y="901"/>
                  </a:lnTo>
                  <a:lnTo>
                    <a:pt x="265" y="901"/>
                  </a:lnTo>
                  <a:lnTo>
                    <a:pt x="262" y="902"/>
                  </a:lnTo>
                  <a:lnTo>
                    <a:pt x="256" y="908"/>
                  </a:lnTo>
                  <a:lnTo>
                    <a:pt x="252" y="913"/>
                  </a:lnTo>
                  <a:lnTo>
                    <a:pt x="247" y="920"/>
                  </a:lnTo>
                  <a:lnTo>
                    <a:pt x="241" y="928"/>
                  </a:lnTo>
                  <a:lnTo>
                    <a:pt x="236" y="938"/>
                  </a:lnTo>
                  <a:lnTo>
                    <a:pt x="232" y="951"/>
                  </a:lnTo>
                  <a:lnTo>
                    <a:pt x="226" y="966"/>
                  </a:lnTo>
                  <a:lnTo>
                    <a:pt x="221" y="985"/>
                  </a:lnTo>
                  <a:lnTo>
                    <a:pt x="217" y="1005"/>
                  </a:lnTo>
                  <a:lnTo>
                    <a:pt x="213" y="1030"/>
                  </a:lnTo>
                  <a:lnTo>
                    <a:pt x="210" y="1057"/>
                  </a:lnTo>
                  <a:lnTo>
                    <a:pt x="209" y="1087"/>
                  </a:lnTo>
                  <a:lnTo>
                    <a:pt x="208" y="1123"/>
                  </a:lnTo>
                  <a:lnTo>
                    <a:pt x="208" y="1123"/>
                  </a:lnTo>
                  <a:lnTo>
                    <a:pt x="208" y="1158"/>
                  </a:lnTo>
                  <a:lnTo>
                    <a:pt x="210" y="1189"/>
                  </a:lnTo>
                  <a:lnTo>
                    <a:pt x="213" y="1217"/>
                  </a:lnTo>
                  <a:lnTo>
                    <a:pt x="216" y="1242"/>
                  </a:lnTo>
                  <a:lnTo>
                    <a:pt x="220" y="1263"/>
                  </a:lnTo>
                  <a:lnTo>
                    <a:pt x="224" y="1282"/>
                  </a:lnTo>
                  <a:lnTo>
                    <a:pt x="230" y="1298"/>
                  </a:lnTo>
                  <a:lnTo>
                    <a:pt x="236" y="1313"/>
                  </a:lnTo>
                  <a:lnTo>
                    <a:pt x="241" y="1323"/>
                  </a:lnTo>
                  <a:lnTo>
                    <a:pt x="247" y="1333"/>
                  </a:lnTo>
                  <a:lnTo>
                    <a:pt x="253" y="1340"/>
                  </a:lnTo>
                  <a:lnTo>
                    <a:pt x="259" y="1346"/>
                  </a:lnTo>
                  <a:lnTo>
                    <a:pt x="265" y="1349"/>
                  </a:lnTo>
                  <a:lnTo>
                    <a:pt x="269" y="1352"/>
                  </a:lnTo>
                  <a:lnTo>
                    <a:pt x="274" y="1354"/>
                  </a:lnTo>
                  <a:lnTo>
                    <a:pt x="279" y="1354"/>
                  </a:lnTo>
                  <a:lnTo>
                    <a:pt x="279" y="1354"/>
                  </a:lnTo>
                  <a:lnTo>
                    <a:pt x="287" y="1353"/>
                  </a:lnTo>
                  <a:lnTo>
                    <a:pt x="294" y="1348"/>
                  </a:lnTo>
                  <a:lnTo>
                    <a:pt x="302" y="1342"/>
                  </a:lnTo>
                  <a:lnTo>
                    <a:pt x="309" y="1335"/>
                  </a:lnTo>
                  <a:lnTo>
                    <a:pt x="316" y="1326"/>
                  </a:lnTo>
                  <a:lnTo>
                    <a:pt x="322" y="1316"/>
                  </a:lnTo>
                  <a:lnTo>
                    <a:pt x="327" y="1307"/>
                  </a:lnTo>
                  <a:lnTo>
                    <a:pt x="331" y="1297"/>
                  </a:lnTo>
                  <a:lnTo>
                    <a:pt x="331" y="1297"/>
                  </a:lnTo>
                  <a:lnTo>
                    <a:pt x="335" y="1278"/>
                  </a:lnTo>
                  <a:lnTo>
                    <a:pt x="339" y="1260"/>
                  </a:lnTo>
                  <a:lnTo>
                    <a:pt x="340" y="1241"/>
                  </a:lnTo>
                  <a:lnTo>
                    <a:pt x="364" y="1217"/>
                  </a:lnTo>
                  <a:lnTo>
                    <a:pt x="383" y="1217"/>
                  </a:lnTo>
                  <a:lnTo>
                    <a:pt x="383" y="1255"/>
                  </a:lnTo>
                  <a:lnTo>
                    <a:pt x="401" y="1283"/>
                  </a:lnTo>
                  <a:lnTo>
                    <a:pt x="458" y="1283"/>
                  </a:lnTo>
                  <a:lnTo>
                    <a:pt x="458" y="1283"/>
                  </a:lnTo>
                  <a:lnTo>
                    <a:pt x="462" y="1309"/>
                  </a:lnTo>
                  <a:lnTo>
                    <a:pt x="467" y="1335"/>
                  </a:lnTo>
                  <a:lnTo>
                    <a:pt x="476" y="1366"/>
                  </a:lnTo>
                  <a:lnTo>
                    <a:pt x="480" y="1381"/>
                  </a:lnTo>
                  <a:lnTo>
                    <a:pt x="486" y="1396"/>
                  </a:lnTo>
                  <a:lnTo>
                    <a:pt x="493" y="1410"/>
                  </a:lnTo>
                  <a:lnTo>
                    <a:pt x="500" y="1422"/>
                  </a:lnTo>
                  <a:lnTo>
                    <a:pt x="509" y="1433"/>
                  </a:lnTo>
                  <a:lnTo>
                    <a:pt x="518" y="1441"/>
                  </a:lnTo>
                  <a:lnTo>
                    <a:pt x="523" y="1445"/>
                  </a:lnTo>
                  <a:lnTo>
                    <a:pt x="528" y="1446"/>
                  </a:lnTo>
                  <a:lnTo>
                    <a:pt x="532" y="1448"/>
                  </a:lnTo>
                  <a:lnTo>
                    <a:pt x="538" y="1448"/>
                  </a:lnTo>
                  <a:lnTo>
                    <a:pt x="538" y="1448"/>
                  </a:lnTo>
                  <a:lnTo>
                    <a:pt x="549" y="1448"/>
                  </a:lnTo>
                  <a:lnTo>
                    <a:pt x="558" y="1446"/>
                  </a:lnTo>
                  <a:lnTo>
                    <a:pt x="567" y="1444"/>
                  </a:lnTo>
                  <a:lnTo>
                    <a:pt x="575" y="1440"/>
                  </a:lnTo>
                  <a:lnTo>
                    <a:pt x="581" y="1436"/>
                  </a:lnTo>
                  <a:lnTo>
                    <a:pt x="587" y="1432"/>
                  </a:lnTo>
                  <a:lnTo>
                    <a:pt x="592" y="1427"/>
                  </a:lnTo>
                  <a:lnTo>
                    <a:pt x="596" y="1421"/>
                  </a:lnTo>
                  <a:lnTo>
                    <a:pt x="603" y="1409"/>
                  </a:lnTo>
                  <a:lnTo>
                    <a:pt x="608" y="1396"/>
                  </a:lnTo>
                  <a:lnTo>
                    <a:pt x="611" y="1385"/>
                  </a:lnTo>
                  <a:lnTo>
                    <a:pt x="614" y="1373"/>
                  </a:lnTo>
                  <a:lnTo>
                    <a:pt x="614" y="1373"/>
                  </a:lnTo>
                  <a:lnTo>
                    <a:pt x="617" y="1348"/>
                  </a:lnTo>
                  <a:lnTo>
                    <a:pt x="621" y="1322"/>
                  </a:lnTo>
                  <a:lnTo>
                    <a:pt x="623" y="1293"/>
                  </a:lnTo>
                  <a:lnTo>
                    <a:pt x="722" y="1293"/>
                  </a:lnTo>
                  <a:lnTo>
                    <a:pt x="722" y="1283"/>
                  </a:lnTo>
                  <a:lnTo>
                    <a:pt x="628" y="1250"/>
                  </a:lnTo>
                  <a:lnTo>
                    <a:pt x="628" y="1194"/>
                  </a:lnTo>
                  <a:lnTo>
                    <a:pt x="628" y="1194"/>
                  </a:lnTo>
                  <a:lnTo>
                    <a:pt x="631" y="1194"/>
                  </a:lnTo>
                  <a:lnTo>
                    <a:pt x="635" y="1192"/>
                  </a:lnTo>
                  <a:lnTo>
                    <a:pt x="636" y="1191"/>
                  </a:lnTo>
                  <a:lnTo>
                    <a:pt x="637" y="1189"/>
                  </a:lnTo>
                  <a:lnTo>
                    <a:pt x="637" y="1189"/>
                  </a:lnTo>
                  <a:lnTo>
                    <a:pt x="637" y="1184"/>
                  </a:lnTo>
                  <a:lnTo>
                    <a:pt x="637" y="1177"/>
                  </a:lnTo>
                  <a:lnTo>
                    <a:pt x="636" y="1156"/>
                  </a:lnTo>
                  <a:lnTo>
                    <a:pt x="633" y="1132"/>
                  </a:lnTo>
                  <a:lnTo>
                    <a:pt x="628" y="1109"/>
                  </a:lnTo>
                  <a:lnTo>
                    <a:pt x="628" y="1109"/>
                  </a:lnTo>
                  <a:lnTo>
                    <a:pt x="614" y="1057"/>
                  </a:lnTo>
                  <a:lnTo>
                    <a:pt x="628" y="911"/>
                  </a:lnTo>
                  <a:lnTo>
                    <a:pt x="666" y="911"/>
                  </a:lnTo>
                  <a:lnTo>
                    <a:pt x="666" y="911"/>
                  </a:lnTo>
                  <a:lnTo>
                    <a:pt x="684" y="814"/>
                  </a:lnTo>
                  <a:lnTo>
                    <a:pt x="697" y="748"/>
                  </a:lnTo>
                  <a:lnTo>
                    <a:pt x="703" y="717"/>
                  </a:lnTo>
                  <a:lnTo>
                    <a:pt x="703" y="717"/>
                  </a:lnTo>
                  <a:lnTo>
                    <a:pt x="688" y="716"/>
                  </a:lnTo>
                  <a:lnTo>
                    <a:pt x="656" y="717"/>
                  </a:lnTo>
                  <a:lnTo>
                    <a:pt x="609" y="717"/>
                  </a:lnTo>
                  <a:lnTo>
                    <a:pt x="609" y="717"/>
                  </a:lnTo>
                  <a:lnTo>
                    <a:pt x="600" y="681"/>
                  </a:lnTo>
                  <a:lnTo>
                    <a:pt x="590" y="637"/>
                  </a:lnTo>
                  <a:lnTo>
                    <a:pt x="590" y="637"/>
                  </a:lnTo>
                  <a:lnTo>
                    <a:pt x="591" y="632"/>
                  </a:lnTo>
                  <a:lnTo>
                    <a:pt x="594" y="626"/>
                  </a:lnTo>
                  <a:lnTo>
                    <a:pt x="601" y="611"/>
                  </a:lnTo>
                  <a:lnTo>
                    <a:pt x="605" y="603"/>
                  </a:lnTo>
                  <a:lnTo>
                    <a:pt x="608" y="593"/>
                  </a:lnTo>
                  <a:lnTo>
                    <a:pt x="610" y="585"/>
                  </a:lnTo>
                  <a:lnTo>
                    <a:pt x="609" y="576"/>
                  </a:lnTo>
                  <a:lnTo>
                    <a:pt x="609" y="576"/>
                  </a:lnTo>
                  <a:lnTo>
                    <a:pt x="605" y="565"/>
                  </a:lnTo>
                  <a:lnTo>
                    <a:pt x="601" y="553"/>
                  </a:lnTo>
                  <a:lnTo>
                    <a:pt x="588" y="526"/>
                  </a:lnTo>
                  <a:lnTo>
                    <a:pt x="576" y="503"/>
                  </a:lnTo>
                  <a:lnTo>
                    <a:pt x="571" y="491"/>
                  </a:lnTo>
                  <a:lnTo>
                    <a:pt x="571" y="491"/>
                  </a:lnTo>
                  <a:lnTo>
                    <a:pt x="574" y="483"/>
                  </a:lnTo>
                  <a:lnTo>
                    <a:pt x="574" y="474"/>
                  </a:lnTo>
                  <a:lnTo>
                    <a:pt x="571" y="463"/>
                  </a:lnTo>
                  <a:lnTo>
                    <a:pt x="571" y="463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72" y="427"/>
                  </a:lnTo>
                  <a:lnTo>
                    <a:pt x="579" y="430"/>
                  </a:lnTo>
                  <a:lnTo>
                    <a:pt x="585" y="430"/>
                  </a:lnTo>
                  <a:lnTo>
                    <a:pt x="585" y="430"/>
                  </a:lnTo>
                  <a:lnTo>
                    <a:pt x="595" y="425"/>
                  </a:lnTo>
                  <a:lnTo>
                    <a:pt x="595" y="425"/>
                  </a:lnTo>
                  <a:lnTo>
                    <a:pt x="592" y="425"/>
                  </a:lnTo>
                  <a:lnTo>
                    <a:pt x="588" y="422"/>
                  </a:lnTo>
                  <a:lnTo>
                    <a:pt x="584" y="420"/>
                  </a:lnTo>
                  <a:lnTo>
                    <a:pt x="579" y="418"/>
                  </a:lnTo>
                  <a:lnTo>
                    <a:pt x="576" y="412"/>
                  </a:lnTo>
                  <a:lnTo>
                    <a:pt x="571" y="406"/>
                  </a:lnTo>
                  <a:lnTo>
                    <a:pt x="571" y="406"/>
                  </a:lnTo>
                  <a:lnTo>
                    <a:pt x="567" y="398"/>
                  </a:lnTo>
                  <a:lnTo>
                    <a:pt x="563" y="389"/>
                  </a:lnTo>
                  <a:lnTo>
                    <a:pt x="558" y="371"/>
                  </a:lnTo>
                  <a:lnTo>
                    <a:pt x="554" y="355"/>
                  </a:lnTo>
                  <a:lnTo>
                    <a:pt x="552" y="345"/>
                  </a:lnTo>
                  <a:lnTo>
                    <a:pt x="552" y="345"/>
                  </a:lnTo>
                  <a:lnTo>
                    <a:pt x="550" y="329"/>
                  </a:lnTo>
                  <a:lnTo>
                    <a:pt x="548" y="321"/>
                  </a:lnTo>
                  <a:lnTo>
                    <a:pt x="548" y="321"/>
                  </a:lnTo>
                  <a:lnTo>
                    <a:pt x="562" y="320"/>
                  </a:lnTo>
                  <a:lnTo>
                    <a:pt x="571" y="319"/>
                  </a:lnTo>
                  <a:lnTo>
                    <a:pt x="575" y="318"/>
                  </a:lnTo>
                  <a:lnTo>
                    <a:pt x="576" y="316"/>
                  </a:lnTo>
                  <a:lnTo>
                    <a:pt x="576" y="316"/>
                  </a:lnTo>
                  <a:lnTo>
                    <a:pt x="584" y="310"/>
                  </a:lnTo>
                  <a:lnTo>
                    <a:pt x="603" y="299"/>
                  </a:lnTo>
                  <a:lnTo>
                    <a:pt x="625" y="287"/>
                  </a:lnTo>
                  <a:lnTo>
                    <a:pt x="637" y="282"/>
                  </a:lnTo>
                  <a:lnTo>
                    <a:pt x="647" y="279"/>
                  </a:lnTo>
                  <a:lnTo>
                    <a:pt x="647" y="279"/>
                  </a:lnTo>
                  <a:lnTo>
                    <a:pt x="668" y="273"/>
                  </a:lnTo>
                  <a:lnTo>
                    <a:pt x="692" y="266"/>
                  </a:lnTo>
                  <a:lnTo>
                    <a:pt x="717" y="260"/>
                  </a:lnTo>
                  <a:lnTo>
                    <a:pt x="717" y="260"/>
                  </a:lnTo>
                  <a:lnTo>
                    <a:pt x="696" y="236"/>
                  </a:lnTo>
                  <a:lnTo>
                    <a:pt x="649" y="183"/>
                  </a:lnTo>
                  <a:lnTo>
                    <a:pt x="622" y="154"/>
                  </a:lnTo>
                  <a:lnTo>
                    <a:pt x="597" y="127"/>
                  </a:lnTo>
                  <a:lnTo>
                    <a:pt x="576" y="106"/>
                  </a:lnTo>
                  <a:lnTo>
                    <a:pt x="568" y="99"/>
                  </a:lnTo>
                  <a:lnTo>
                    <a:pt x="562" y="95"/>
                  </a:lnTo>
                  <a:lnTo>
                    <a:pt x="562" y="95"/>
                  </a:lnTo>
                  <a:lnTo>
                    <a:pt x="548" y="88"/>
                  </a:lnTo>
                  <a:lnTo>
                    <a:pt x="525" y="81"/>
                  </a:lnTo>
                  <a:lnTo>
                    <a:pt x="470" y="63"/>
                  </a:lnTo>
                  <a:lnTo>
                    <a:pt x="419" y="49"/>
                  </a:lnTo>
                  <a:lnTo>
                    <a:pt x="397" y="43"/>
                  </a:lnTo>
                  <a:lnTo>
                    <a:pt x="392" y="0"/>
                  </a:lnTo>
                  <a:lnTo>
                    <a:pt x="383" y="0"/>
                  </a:lnTo>
                  <a:lnTo>
                    <a:pt x="378" y="38"/>
                  </a:lnTo>
                  <a:close/>
                  <a:moveTo>
                    <a:pt x="321" y="1137"/>
                  </a:moveTo>
                  <a:lnTo>
                    <a:pt x="321" y="1137"/>
                  </a:lnTo>
                  <a:lnTo>
                    <a:pt x="321" y="1152"/>
                  </a:lnTo>
                  <a:lnTo>
                    <a:pt x="321" y="1189"/>
                  </a:lnTo>
                  <a:lnTo>
                    <a:pt x="320" y="1210"/>
                  </a:lnTo>
                  <a:lnTo>
                    <a:pt x="318" y="1232"/>
                  </a:lnTo>
                  <a:lnTo>
                    <a:pt x="315" y="1252"/>
                  </a:lnTo>
                  <a:lnTo>
                    <a:pt x="312" y="1269"/>
                  </a:lnTo>
                  <a:lnTo>
                    <a:pt x="312" y="1269"/>
                  </a:lnTo>
                  <a:lnTo>
                    <a:pt x="303" y="1294"/>
                  </a:lnTo>
                  <a:lnTo>
                    <a:pt x="300" y="1304"/>
                  </a:lnTo>
                  <a:lnTo>
                    <a:pt x="296" y="1313"/>
                  </a:lnTo>
                  <a:lnTo>
                    <a:pt x="293" y="1319"/>
                  </a:lnTo>
                  <a:lnTo>
                    <a:pt x="289" y="1322"/>
                  </a:lnTo>
                  <a:lnTo>
                    <a:pt x="285" y="1324"/>
                  </a:lnTo>
                  <a:lnTo>
                    <a:pt x="279" y="1326"/>
                  </a:lnTo>
                  <a:lnTo>
                    <a:pt x="279" y="1326"/>
                  </a:lnTo>
                  <a:lnTo>
                    <a:pt x="275" y="1324"/>
                  </a:lnTo>
                  <a:lnTo>
                    <a:pt x="273" y="1323"/>
                  </a:lnTo>
                  <a:lnTo>
                    <a:pt x="267" y="1319"/>
                  </a:lnTo>
                  <a:lnTo>
                    <a:pt x="261" y="1310"/>
                  </a:lnTo>
                  <a:lnTo>
                    <a:pt x="255" y="1300"/>
                  </a:lnTo>
                  <a:lnTo>
                    <a:pt x="250" y="1287"/>
                  </a:lnTo>
                  <a:lnTo>
                    <a:pt x="247" y="1274"/>
                  </a:lnTo>
                  <a:lnTo>
                    <a:pt x="243" y="1260"/>
                  </a:lnTo>
                  <a:lnTo>
                    <a:pt x="241" y="1245"/>
                  </a:lnTo>
                  <a:lnTo>
                    <a:pt x="241" y="1245"/>
                  </a:lnTo>
                  <a:lnTo>
                    <a:pt x="235" y="1177"/>
                  </a:lnTo>
                  <a:lnTo>
                    <a:pt x="232" y="1137"/>
                  </a:lnTo>
                  <a:lnTo>
                    <a:pt x="246" y="1137"/>
                  </a:lnTo>
                  <a:lnTo>
                    <a:pt x="246" y="1137"/>
                  </a:lnTo>
                  <a:lnTo>
                    <a:pt x="247" y="1146"/>
                  </a:lnTo>
                  <a:lnTo>
                    <a:pt x="248" y="1152"/>
                  </a:lnTo>
                  <a:lnTo>
                    <a:pt x="249" y="1155"/>
                  </a:lnTo>
                  <a:lnTo>
                    <a:pt x="250" y="1156"/>
                  </a:lnTo>
                  <a:lnTo>
                    <a:pt x="250" y="1156"/>
                  </a:lnTo>
                  <a:lnTo>
                    <a:pt x="252" y="1155"/>
                  </a:lnTo>
                  <a:lnTo>
                    <a:pt x="254" y="1152"/>
                  </a:lnTo>
                  <a:lnTo>
                    <a:pt x="256" y="1144"/>
                  </a:lnTo>
                  <a:lnTo>
                    <a:pt x="260" y="1132"/>
                  </a:lnTo>
                  <a:lnTo>
                    <a:pt x="298" y="1137"/>
                  </a:lnTo>
                  <a:lnTo>
                    <a:pt x="298" y="1137"/>
                  </a:lnTo>
                  <a:lnTo>
                    <a:pt x="300" y="1143"/>
                  </a:lnTo>
                  <a:lnTo>
                    <a:pt x="301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7" y="1123"/>
                  </a:lnTo>
                  <a:lnTo>
                    <a:pt x="316" y="1137"/>
                  </a:lnTo>
                  <a:lnTo>
                    <a:pt x="321" y="1137"/>
                  </a:lnTo>
                  <a:close/>
                  <a:moveTo>
                    <a:pt x="406" y="995"/>
                  </a:moveTo>
                  <a:lnTo>
                    <a:pt x="406" y="1033"/>
                  </a:lnTo>
                  <a:lnTo>
                    <a:pt x="397" y="1033"/>
                  </a:lnTo>
                  <a:lnTo>
                    <a:pt x="397" y="1052"/>
                  </a:lnTo>
                  <a:lnTo>
                    <a:pt x="401" y="1052"/>
                  </a:lnTo>
                  <a:lnTo>
                    <a:pt x="401" y="1137"/>
                  </a:lnTo>
                  <a:lnTo>
                    <a:pt x="387" y="1137"/>
                  </a:lnTo>
                  <a:lnTo>
                    <a:pt x="373" y="1019"/>
                  </a:lnTo>
                  <a:lnTo>
                    <a:pt x="373" y="1019"/>
                  </a:lnTo>
                  <a:lnTo>
                    <a:pt x="374" y="1020"/>
                  </a:lnTo>
                  <a:lnTo>
                    <a:pt x="379" y="1019"/>
                  </a:lnTo>
                  <a:lnTo>
                    <a:pt x="384" y="1018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5" y="1019"/>
                  </a:lnTo>
                  <a:lnTo>
                    <a:pt x="399" y="1017"/>
                  </a:lnTo>
                  <a:lnTo>
                    <a:pt x="401" y="1013"/>
                  </a:lnTo>
                  <a:lnTo>
                    <a:pt x="404" y="1008"/>
                  </a:lnTo>
                  <a:lnTo>
                    <a:pt x="406" y="999"/>
                  </a:lnTo>
                  <a:lnTo>
                    <a:pt x="406" y="995"/>
                  </a:lnTo>
                  <a:lnTo>
                    <a:pt x="406" y="995"/>
                  </a:lnTo>
                  <a:close/>
                  <a:moveTo>
                    <a:pt x="618" y="915"/>
                  </a:moveTo>
                  <a:lnTo>
                    <a:pt x="609" y="1010"/>
                  </a:lnTo>
                  <a:lnTo>
                    <a:pt x="600" y="1010"/>
                  </a:lnTo>
                  <a:lnTo>
                    <a:pt x="604" y="915"/>
                  </a:lnTo>
                  <a:lnTo>
                    <a:pt x="618" y="915"/>
                  </a:lnTo>
                  <a:close/>
                  <a:moveTo>
                    <a:pt x="628" y="1264"/>
                  </a:moveTo>
                  <a:lnTo>
                    <a:pt x="680" y="1283"/>
                  </a:lnTo>
                  <a:lnTo>
                    <a:pt x="628" y="1278"/>
                  </a:lnTo>
                  <a:lnTo>
                    <a:pt x="628" y="1264"/>
                  </a:lnTo>
                  <a:close/>
                  <a:moveTo>
                    <a:pt x="265" y="944"/>
                  </a:moveTo>
                  <a:lnTo>
                    <a:pt x="265" y="944"/>
                  </a:lnTo>
                  <a:lnTo>
                    <a:pt x="267" y="959"/>
                  </a:lnTo>
                  <a:lnTo>
                    <a:pt x="269" y="981"/>
                  </a:lnTo>
                  <a:lnTo>
                    <a:pt x="269" y="981"/>
                  </a:lnTo>
                  <a:lnTo>
                    <a:pt x="272" y="988"/>
                  </a:lnTo>
                  <a:lnTo>
                    <a:pt x="274" y="997"/>
                  </a:lnTo>
                  <a:lnTo>
                    <a:pt x="279" y="1005"/>
                  </a:lnTo>
                  <a:lnTo>
                    <a:pt x="279" y="1005"/>
                  </a:lnTo>
                  <a:lnTo>
                    <a:pt x="266" y="1034"/>
                  </a:lnTo>
                  <a:lnTo>
                    <a:pt x="256" y="1056"/>
                  </a:lnTo>
                  <a:lnTo>
                    <a:pt x="250" y="1066"/>
                  </a:lnTo>
                  <a:lnTo>
                    <a:pt x="250" y="1066"/>
                  </a:lnTo>
                  <a:lnTo>
                    <a:pt x="248" y="1069"/>
                  </a:lnTo>
                  <a:lnTo>
                    <a:pt x="247" y="1072"/>
                  </a:lnTo>
                  <a:lnTo>
                    <a:pt x="246" y="1076"/>
                  </a:lnTo>
                  <a:lnTo>
                    <a:pt x="246" y="1080"/>
                  </a:lnTo>
                  <a:lnTo>
                    <a:pt x="246" y="1080"/>
                  </a:lnTo>
                  <a:lnTo>
                    <a:pt x="248" y="1095"/>
                  </a:lnTo>
                  <a:lnTo>
                    <a:pt x="249" y="1102"/>
                  </a:lnTo>
                  <a:lnTo>
                    <a:pt x="250" y="1104"/>
                  </a:lnTo>
                  <a:lnTo>
                    <a:pt x="250" y="1104"/>
                  </a:lnTo>
                  <a:lnTo>
                    <a:pt x="250" y="1111"/>
                  </a:lnTo>
                  <a:lnTo>
                    <a:pt x="250" y="1118"/>
                  </a:lnTo>
                  <a:lnTo>
                    <a:pt x="250" y="1118"/>
                  </a:lnTo>
                  <a:lnTo>
                    <a:pt x="241" y="1118"/>
                  </a:lnTo>
                  <a:lnTo>
                    <a:pt x="232" y="1118"/>
                  </a:lnTo>
                  <a:lnTo>
                    <a:pt x="232" y="1118"/>
                  </a:lnTo>
                  <a:lnTo>
                    <a:pt x="232" y="1107"/>
                  </a:lnTo>
                  <a:lnTo>
                    <a:pt x="234" y="1082"/>
                  </a:lnTo>
                  <a:lnTo>
                    <a:pt x="241" y="1014"/>
                  </a:lnTo>
                  <a:lnTo>
                    <a:pt x="241" y="1014"/>
                  </a:lnTo>
                  <a:lnTo>
                    <a:pt x="243" y="1000"/>
                  </a:lnTo>
                  <a:lnTo>
                    <a:pt x="247" y="987"/>
                  </a:lnTo>
                  <a:lnTo>
                    <a:pt x="250" y="975"/>
                  </a:lnTo>
                  <a:lnTo>
                    <a:pt x="255" y="965"/>
                  </a:lnTo>
                  <a:lnTo>
                    <a:pt x="261" y="949"/>
                  </a:lnTo>
                  <a:lnTo>
                    <a:pt x="265" y="944"/>
                  </a:lnTo>
                  <a:lnTo>
                    <a:pt x="265" y="944"/>
                  </a:lnTo>
                  <a:close/>
                  <a:moveTo>
                    <a:pt x="585" y="1293"/>
                  </a:moveTo>
                  <a:lnTo>
                    <a:pt x="595" y="1293"/>
                  </a:lnTo>
                  <a:lnTo>
                    <a:pt x="595" y="1293"/>
                  </a:lnTo>
                  <a:lnTo>
                    <a:pt x="592" y="1320"/>
                  </a:lnTo>
                  <a:lnTo>
                    <a:pt x="590" y="1344"/>
                  </a:lnTo>
                  <a:lnTo>
                    <a:pt x="585" y="1368"/>
                  </a:lnTo>
                  <a:lnTo>
                    <a:pt x="585" y="1368"/>
                  </a:lnTo>
                  <a:lnTo>
                    <a:pt x="582" y="1377"/>
                  </a:lnTo>
                  <a:lnTo>
                    <a:pt x="577" y="1388"/>
                  </a:lnTo>
                  <a:lnTo>
                    <a:pt x="572" y="1396"/>
                  </a:lnTo>
                  <a:lnTo>
                    <a:pt x="567" y="1405"/>
                  </a:lnTo>
                  <a:lnTo>
                    <a:pt x="561" y="1410"/>
                  </a:lnTo>
                  <a:lnTo>
                    <a:pt x="555" y="1416"/>
                  </a:lnTo>
                  <a:lnTo>
                    <a:pt x="549" y="1419"/>
                  </a:lnTo>
                  <a:lnTo>
                    <a:pt x="543" y="1420"/>
                  </a:lnTo>
                  <a:lnTo>
                    <a:pt x="543" y="1420"/>
                  </a:lnTo>
                  <a:lnTo>
                    <a:pt x="538" y="1419"/>
                  </a:lnTo>
                  <a:lnTo>
                    <a:pt x="533" y="1418"/>
                  </a:lnTo>
                  <a:lnTo>
                    <a:pt x="524" y="1412"/>
                  </a:lnTo>
                  <a:lnTo>
                    <a:pt x="516" y="1405"/>
                  </a:lnTo>
                  <a:lnTo>
                    <a:pt x="510" y="1396"/>
                  </a:lnTo>
                  <a:lnTo>
                    <a:pt x="510" y="1396"/>
                  </a:lnTo>
                  <a:lnTo>
                    <a:pt x="508" y="1390"/>
                  </a:lnTo>
                  <a:lnTo>
                    <a:pt x="505" y="1382"/>
                  </a:lnTo>
                  <a:lnTo>
                    <a:pt x="500" y="1360"/>
                  </a:lnTo>
                  <a:lnTo>
                    <a:pt x="496" y="1330"/>
                  </a:lnTo>
                  <a:lnTo>
                    <a:pt x="496" y="1330"/>
                  </a:lnTo>
                  <a:lnTo>
                    <a:pt x="515" y="1330"/>
                  </a:lnTo>
                  <a:lnTo>
                    <a:pt x="538" y="1330"/>
                  </a:lnTo>
                  <a:lnTo>
                    <a:pt x="538" y="1330"/>
                  </a:lnTo>
                  <a:lnTo>
                    <a:pt x="555" y="1329"/>
                  </a:lnTo>
                  <a:lnTo>
                    <a:pt x="568" y="1328"/>
                  </a:lnTo>
                  <a:lnTo>
                    <a:pt x="581" y="1326"/>
                  </a:lnTo>
                  <a:lnTo>
                    <a:pt x="581" y="1326"/>
                  </a:lnTo>
                  <a:lnTo>
                    <a:pt x="585" y="1324"/>
                  </a:lnTo>
                  <a:lnTo>
                    <a:pt x="588" y="1323"/>
                  </a:lnTo>
                  <a:lnTo>
                    <a:pt x="589" y="1322"/>
                  </a:lnTo>
                  <a:lnTo>
                    <a:pt x="588" y="1321"/>
                  </a:lnTo>
                  <a:lnTo>
                    <a:pt x="584" y="1319"/>
                  </a:lnTo>
                  <a:lnTo>
                    <a:pt x="581" y="1316"/>
                  </a:lnTo>
                  <a:lnTo>
                    <a:pt x="581" y="1316"/>
                  </a:lnTo>
                  <a:lnTo>
                    <a:pt x="581" y="1311"/>
                  </a:lnTo>
                  <a:lnTo>
                    <a:pt x="583" y="1303"/>
                  </a:lnTo>
                  <a:lnTo>
                    <a:pt x="585" y="1293"/>
                  </a:lnTo>
                  <a:lnTo>
                    <a:pt x="585" y="1293"/>
                  </a:lnTo>
                  <a:close/>
                  <a:moveTo>
                    <a:pt x="567" y="1061"/>
                  </a:moveTo>
                  <a:lnTo>
                    <a:pt x="576" y="1061"/>
                  </a:lnTo>
                  <a:lnTo>
                    <a:pt x="576" y="1061"/>
                  </a:lnTo>
                  <a:lnTo>
                    <a:pt x="582" y="1076"/>
                  </a:lnTo>
                  <a:lnTo>
                    <a:pt x="585" y="1092"/>
                  </a:lnTo>
                  <a:lnTo>
                    <a:pt x="590" y="1113"/>
                  </a:lnTo>
                  <a:lnTo>
                    <a:pt x="590" y="1113"/>
                  </a:lnTo>
                  <a:lnTo>
                    <a:pt x="592" y="1137"/>
                  </a:lnTo>
                  <a:lnTo>
                    <a:pt x="595" y="1158"/>
                  </a:lnTo>
                  <a:lnTo>
                    <a:pt x="595" y="1179"/>
                  </a:lnTo>
                  <a:lnTo>
                    <a:pt x="585" y="1179"/>
                  </a:lnTo>
                  <a:lnTo>
                    <a:pt x="585" y="1179"/>
                  </a:lnTo>
                  <a:lnTo>
                    <a:pt x="585" y="1178"/>
                  </a:lnTo>
                  <a:lnTo>
                    <a:pt x="583" y="1175"/>
                  </a:lnTo>
                  <a:lnTo>
                    <a:pt x="577" y="1169"/>
                  </a:lnTo>
                  <a:lnTo>
                    <a:pt x="567" y="1161"/>
                  </a:lnTo>
                  <a:lnTo>
                    <a:pt x="567" y="1161"/>
                  </a:lnTo>
                  <a:lnTo>
                    <a:pt x="556" y="1153"/>
                  </a:lnTo>
                  <a:lnTo>
                    <a:pt x="548" y="1151"/>
                  </a:lnTo>
                  <a:lnTo>
                    <a:pt x="544" y="1151"/>
                  </a:lnTo>
                  <a:lnTo>
                    <a:pt x="543" y="1151"/>
                  </a:lnTo>
                  <a:lnTo>
                    <a:pt x="543" y="1113"/>
                  </a:lnTo>
                  <a:lnTo>
                    <a:pt x="543" y="1113"/>
                  </a:lnTo>
                  <a:lnTo>
                    <a:pt x="551" y="1115"/>
                  </a:lnTo>
                  <a:lnTo>
                    <a:pt x="558" y="1115"/>
                  </a:lnTo>
                  <a:lnTo>
                    <a:pt x="562" y="1113"/>
                  </a:lnTo>
                  <a:lnTo>
                    <a:pt x="562" y="1113"/>
                  </a:lnTo>
                  <a:lnTo>
                    <a:pt x="562" y="1112"/>
                  </a:lnTo>
                  <a:lnTo>
                    <a:pt x="562" y="1110"/>
                  </a:lnTo>
                  <a:lnTo>
                    <a:pt x="561" y="1105"/>
                  </a:lnTo>
                  <a:lnTo>
                    <a:pt x="557" y="1099"/>
                  </a:lnTo>
                  <a:lnTo>
                    <a:pt x="567" y="1061"/>
                  </a:lnTo>
                  <a:close/>
                  <a:moveTo>
                    <a:pt x="576" y="1231"/>
                  </a:moveTo>
                  <a:lnTo>
                    <a:pt x="585" y="1231"/>
                  </a:lnTo>
                  <a:lnTo>
                    <a:pt x="590" y="1260"/>
                  </a:lnTo>
                  <a:lnTo>
                    <a:pt x="595" y="1260"/>
                  </a:lnTo>
                  <a:lnTo>
                    <a:pt x="595" y="1283"/>
                  </a:lnTo>
                  <a:lnTo>
                    <a:pt x="581" y="1283"/>
                  </a:lnTo>
                  <a:lnTo>
                    <a:pt x="576" y="123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80216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お車でお越しの方へ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C322989A-024F-4E33-BCAA-50C404E8FDE4}"/>
              </a:ext>
            </a:extLst>
          </p:cNvPr>
          <p:cNvSpPr txBox="1"/>
          <p:nvPr/>
        </p:nvSpPr>
        <p:spPr>
          <a:xfrm>
            <a:off x="0" y="5544235"/>
            <a:ext cx="9906000" cy="10156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傘さし運転は</a:t>
            </a:r>
            <a:r>
              <a:rPr lang="ja-JP" altLang="en-US" sz="60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危険です！</a:t>
            </a:r>
            <a:endParaRPr lang="en-US" altLang="ja-JP" sz="6000" dirty="0">
              <a:ln w="19050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18128F1-DF19-4B44-9F44-2450C88CBE22}"/>
              </a:ext>
            </a:extLst>
          </p:cNvPr>
          <p:cNvGrpSpPr/>
          <p:nvPr/>
        </p:nvGrpSpPr>
        <p:grpSpPr>
          <a:xfrm>
            <a:off x="3197484" y="1673431"/>
            <a:ext cx="3511144" cy="3511138"/>
            <a:chOff x="386398" y="2763946"/>
            <a:chExt cx="1593529" cy="1593529"/>
          </a:xfrm>
        </p:grpSpPr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769035A4-E99B-47DE-B342-1EA3E8892717}"/>
                </a:ext>
              </a:extLst>
            </p:cNvPr>
            <p:cNvSpPr/>
            <p:nvPr/>
          </p:nvSpPr>
          <p:spPr bwMode="auto">
            <a:xfrm>
              <a:off x="386398" y="2763946"/>
              <a:ext cx="1593529" cy="1593529"/>
            </a:xfrm>
            <a:prstGeom prst="donut">
              <a:avLst>
                <a:gd name="adj" fmla="val 15481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星: 12 pt 8">
              <a:extLst>
                <a:ext uri="{FF2B5EF4-FFF2-40B4-BE49-F238E27FC236}">
                  <a16:creationId xmlns:a16="http://schemas.microsoft.com/office/drawing/2014/main" id="{3CCAE6EC-7B8A-4459-A5CF-50512F947585}"/>
                </a:ext>
              </a:extLst>
            </p:cNvPr>
            <p:cNvSpPr/>
            <p:nvPr/>
          </p:nvSpPr>
          <p:spPr bwMode="auto">
            <a:xfrm>
              <a:off x="660176" y="3202938"/>
              <a:ext cx="715546" cy="715544"/>
            </a:xfrm>
            <a:prstGeom prst="star12">
              <a:avLst>
                <a:gd name="adj" fmla="val 34722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id="{92D470A8-8368-4FC9-801E-9D844A3B08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897" y="2810741"/>
              <a:ext cx="747898" cy="1499938"/>
            </a:xfrm>
            <a:custGeom>
              <a:avLst/>
              <a:gdLst>
                <a:gd name="T0" fmla="*/ 215 w 722"/>
                <a:gd name="T1" fmla="*/ 56 h 1448"/>
                <a:gd name="T2" fmla="*/ 43 w 722"/>
                <a:gd name="T3" fmla="*/ 213 h 1448"/>
                <a:gd name="T4" fmla="*/ 180 w 722"/>
                <a:gd name="T5" fmla="*/ 283 h 1448"/>
                <a:gd name="T6" fmla="*/ 354 w 722"/>
                <a:gd name="T7" fmla="*/ 359 h 1448"/>
                <a:gd name="T8" fmla="*/ 287 w 722"/>
                <a:gd name="T9" fmla="*/ 453 h 1448"/>
                <a:gd name="T10" fmla="*/ 176 w 722"/>
                <a:gd name="T11" fmla="*/ 644 h 1448"/>
                <a:gd name="T12" fmla="*/ 165 w 722"/>
                <a:gd name="T13" fmla="*/ 675 h 1448"/>
                <a:gd name="T14" fmla="*/ 183 w 722"/>
                <a:gd name="T15" fmla="*/ 855 h 1448"/>
                <a:gd name="T16" fmla="*/ 242 w 722"/>
                <a:gd name="T17" fmla="*/ 876 h 1448"/>
                <a:gd name="T18" fmla="*/ 241 w 722"/>
                <a:gd name="T19" fmla="*/ 928 h 1448"/>
                <a:gd name="T20" fmla="*/ 209 w 722"/>
                <a:gd name="T21" fmla="*/ 1087 h 1448"/>
                <a:gd name="T22" fmla="*/ 224 w 722"/>
                <a:gd name="T23" fmla="*/ 1282 h 1448"/>
                <a:gd name="T24" fmla="*/ 269 w 722"/>
                <a:gd name="T25" fmla="*/ 1352 h 1448"/>
                <a:gd name="T26" fmla="*/ 316 w 722"/>
                <a:gd name="T27" fmla="*/ 1326 h 1448"/>
                <a:gd name="T28" fmla="*/ 364 w 722"/>
                <a:gd name="T29" fmla="*/ 1217 h 1448"/>
                <a:gd name="T30" fmla="*/ 476 w 722"/>
                <a:gd name="T31" fmla="*/ 1366 h 1448"/>
                <a:gd name="T32" fmla="*/ 528 w 722"/>
                <a:gd name="T33" fmla="*/ 1446 h 1448"/>
                <a:gd name="T34" fmla="*/ 581 w 722"/>
                <a:gd name="T35" fmla="*/ 1436 h 1448"/>
                <a:gd name="T36" fmla="*/ 614 w 722"/>
                <a:gd name="T37" fmla="*/ 1373 h 1448"/>
                <a:gd name="T38" fmla="*/ 628 w 722"/>
                <a:gd name="T39" fmla="*/ 1194 h 1448"/>
                <a:gd name="T40" fmla="*/ 636 w 722"/>
                <a:gd name="T41" fmla="*/ 1156 h 1448"/>
                <a:gd name="T42" fmla="*/ 684 w 722"/>
                <a:gd name="T43" fmla="*/ 814 h 1448"/>
                <a:gd name="T44" fmla="*/ 600 w 722"/>
                <a:gd name="T45" fmla="*/ 681 h 1448"/>
                <a:gd name="T46" fmla="*/ 610 w 722"/>
                <a:gd name="T47" fmla="*/ 585 h 1448"/>
                <a:gd name="T48" fmla="*/ 571 w 722"/>
                <a:gd name="T49" fmla="*/ 491 h 1448"/>
                <a:gd name="T50" fmla="*/ 579 w 722"/>
                <a:gd name="T51" fmla="*/ 430 h 1448"/>
                <a:gd name="T52" fmla="*/ 579 w 722"/>
                <a:gd name="T53" fmla="*/ 418 h 1448"/>
                <a:gd name="T54" fmla="*/ 552 w 722"/>
                <a:gd name="T55" fmla="*/ 345 h 1448"/>
                <a:gd name="T56" fmla="*/ 576 w 722"/>
                <a:gd name="T57" fmla="*/ 316 h 1448"/>
                <a:gd name="T58" fmla="*/ 668 w 722"/>
                <a:gd name="T59" fmla="*/ 273 h 1448"/>
                <a:gd name="T60" fmla="*/ 576 w 722"/>
                <a:gd name="T61" fmla="*/ 106 h 1448"/>
                <a:gd name="T62" fmla="*/ 397 w 722"/>
                <a:gd name="T63" fmla="*/ 43 h 1448"/>
                <a:gd name="T64" fmla="*/ 320 w 722"/>
                <a:gd name="T65" fmla="*/ 1210 h 1448"/>
                <a:gd name="T66" fmla="*/ 293 w 722"/>
                <a:gd name="T67" fmla="*/ 1319 h 1448"/>
                <a:gd name="T68" fmla="*/ 261 w 722"/>
                <a:gd name="T69" fmla="*/ 1310 h 1448"/>
                <a:gd name="T70" fmla="*/ 232 w 722"/>
                <a:gd name="T71" fmla="*/ 1137 h 1448"/>
                <a:gd name="T72" fmla="*/ 252 w 722"/>
                <a:gd name="T73" fmla="*/ 1155 h 1448"/>
                <a:gd name="T74" fmla="*/ 302 w 722"/>
                <a:gd name="T75" fmla="*/ 1146 h 1448"/>
                <a:gd name="T76" fmla="*/ 397 w 722"/>
                <a:gd name="T77" fmla="*/ 1033 h 1448"/>
                <a:gd name="T78" fmla="*/ 379 w 722"/>
                <a:gd name="T79" fmla="*/ 1019 h 1448"/>
                <a:gd name="T80" fmla="*/ 406 w 722"/>
                <a:gd name="T81" fmla="*/ 999 h 1448"/>
                <a:gd name="T82" fmla="*/ 628 w 722"/>
                <a:gd name="T83" fmla="*/ 1264 h 1448"/>
                <a:gd name="T84" fmla="*/ 269 w 722"/>
                <a:gd name="T85" fmla="*/ 981 h 1448"/>
                <a:gd name="T86" fmla="*/ 250 w 722"/>
                <a:gd name="T87" fmla="*/ 1066 h 1448"/>
                <a:gd name="T88" fmla="*/ 250 w 722"/>
                <a:gd name="T89" fmla="*/ 1104 h 1448"/>
                <a:gd name="T90" fmla="*/ 232 w 722"/>
                <a:gd name="T91" fmla="*/ 1107 h 1448"/>
                <a:gd name="T92" fmla="*/ 261 w 722"/>
                <a:gd name="T93" fmla="*/ 949 h 1448"/>
                <a:gd name="T94" fmla="*/ 585 w 722"/>
                <a:gd name="T95" fmla="*/ 1368 h 1448"/>
                <a:gd name="T96" fmla="*/ 549 w 722"/>
                <a:gd name="T97" fmla="*/ 1419 h 1448"/>
                <a:gd name="T98" fmla="*/ 510 w 722"/>
                <a:gd name="T99" fmla="*/ 1396 h 1448"/>
                <a:gd name="T100" fmla="*/ 538 w 722"/>
                <a:gd name="T101" fmla="*/ 1330 h 1448"/>
                <a:gd name="T102" fmla="*/ 588 w 722"/>
                <a:gd name="T103" fmla="*/ 1321 h 1448"/>
                <a:gd name="T104" fmla="*/ 567 w 722"/>
                <a:gd name="T105" fmla="*/ 1061 h 1448"/>
                <a:gd name="T106" fmla="*/ 595 w 722"/>
                <a:gd name="T107" fmla="*/ 1158 h 1448"/>
                <a:gd name="T108" fmla="*/ 567 w 722"/>
                <a:gd name="T109" fmla="*/ 1161 h 1448"/>
                <a:gd name="T110" fmla="*/ 558 w 722"/>
                <a:gd name="T111" fmla="*/ 1115 h 1448"/>
                <a:gd name="T112" fmla="*/ 576 w 722"/>
                <a:gd name="T113" fmla="*/ 1231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2" h="1448">
                  <a:moveTo>
                    <a:pt x="378" y="38"/>
                  </a:moveTo>
                  <a:lnTo>
                    <a:pt x="378" y="38"/>
                  </a:lnTo>
                  <a:lnTo>
                    <a:pt x="324" y="38"/>
                  </a:lnTo>
                  <a:lnTo>
                    <a:pt x="283" y="40"/>
                  </a:lnTo>
                  <a:lnTo>
                    <a:pt x="268" y="42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15" y="56"/>
                  </a:lnTo>
                  <a:lnTo>
                    <a:pt x="180" y="66"/>
                  </a:lnTo>
                  <a:lnTo>
                    <a:pt x="76" y="114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17" y="185"/>
                  </a:lnTo>
                  <a:lnTo>
                    <a:pt x="31" y="200"/>
                  </a:lnTo>
                  <a:lnTo>
                    <a:pt x="43" y="213"/>
                  </a:lnTo>
                  <a:lnTo>
                    <a:pt x="43" y="213"/>
                  </a:lnTo>
                  <a:lnTo>
                    <a:pt x="48" y="220"/>
                  </a:lnTo>
                  <a:lnTo>
                    <a:pt x="52" y="227"/>
                  </a:lnTo>
                  <a:lnTo>
                    <a:pt x="59" y="242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109" y="268"/>
                  </a:lnTo>
                  <a:lnTo>
                    <a:pt x="145" y="275"/>
                  </a:lnTo>
                  <a:lnTo>
                    <a:pt x="180" y="283"/>
                  </a:lnTo>
                  <a:lnTo>
                    <a:pt x="180" y="283"/>
                  </a:lnTo>
                  <a:lnTo>
                    <a:pt x="293" y="316"/>
                  </a:lnTo>
                  <a:lnTo>
                    <a:pt x="354" y="316"/>
                  </a:lnTo>
                  <a:lnTo>
                    <a:pt x="354" y="316"/>
                  </a:lnTo>
                  <a:lnTo>
                    <a:pt x="353" y="330"/>
                  </a:lnTo>
                  <a:lnTo>
                    <a:pt x="353" y="343"/>
                  </a:lnTo>
                  <a:lnTo>
                    <a:pt x="354" y="359"/>
                  </a:lnTo>
                  <a:lnTo>
                    <a:pt x="354" y="359"/>
                  </a:lnTo>
                  <a:lnTo>
                    <a:pt x="359" y="392"/>
                  </a:lnTo>
                  <a:lnTo>
                    <a:pt x="359" y="392"/>
                  </a:lnTo>
                  <a:lnTo>
                    <a:pt x="337" y="401"/>
                  </a:lnTo>
                  <a:lnTo>
                    <a:pt x="307" y="415"/>
                  </a:lnTo>
                  <a:lnTo>
                    <a:pt x="307" y="415"/>
                  </a:lnTo>
                  <a:lnTo>
                    <a:pt x="305" y="419"/>
                  </a:lnTo>
                  <a:lnTo>
                    <a:pt x="300" y="426"/>
                  </a:lnTo>
                  <a:lnTo>
                    <a:pt x="287" y="453"/>
                  </a:lnTo>
                  <a:lnTo>
                    <a:pt x="252" y="530"/>
                  </a:lnTo>
                  <a:lnTo>
                    <a:pt x="203" y="642"/>
                  </a:lnTo>
                  <a:lnTo>
                    <a:pt x="203" y="642"/>
                  </a:lnTo>
                  <a:lnTo>
                    <a:pt x="193" y="642"/>
                  </a:lnTo>
                  <a:lnTo>
                    <a:pt x="180" y="642"/>
                  </a:lnTo>
                  <a:lnTo>
                    <a:pt x="180" y="642"/>
                  </a:lnTo>
                  <a:lnTo>
                    <a:pt x="178" y="642"/>
                  </a:lnTo>
                  <a:lnTo>
                    <a:pt x="176" y="644"/>
                  </a:lnTo>
                  <a:lnTo>
                    <a:pt x="174" y="649"/>
                  </a:lnTo>
                  <a:lnTo>
                    <a:pt x="170" y="656"/>
                  </a:lnTo>
                  <a:lnTo>
                    <a:pt x="165" y="661"/>
                  </a:lnTo>
                  <a:lnTo>
                    <a:pt x="165" y="661"/>
                  </a:lnTo>
                  <a:lnTo>
                    <a:pt x="164" y="667"/>
                  </a:lnTo>
                  <a:lnTo>
                    <a:pt x="164" y="671"/>
                  </a:lnTo>
                  <a:lnTo>
                    <a:pt x="164" y="674"/>
                  </a:lnTo>
                  <a:lnTo>
                    <a:pt x="165" y="675"/>
                  </a:lnTo>
                  <a:lnTo>
                    <a:pt x="165" y="675"/>
                  </a:lnTo>
                  <a:lnTo>
                    <a:pt x="171" y="678"/>
                  </a:lnTo>
                  <a:lnTo>
                    <a:pt x="175" y="679"/>
                  </a:lnTo>
                  <a:lnTo>
                    <a:pt x="175" y="689"/>
                  </a:lnTo>
                  <a:lnTo>
                    <a:pt x="175" y="689"/>
                  </a:lnTo>
                  <a:lnTo>
                    <a:pt x="178" y="775"/>
                  </a:lnTo>
                  <a:lnTo>
                    <a:pt x="182" y="835"/>
                  </a:lnTo>
                  <a:lnTo>
                    <a:pt x="183" y="855"/>
                  </a:lnTo>
                  <a:lnTo>
                    <a:pt x="184" y="863"/>
                  </a:lnTo>
                  <a:lnTo>
                    <a:pt x="184" y="863"/>
                  </a:lnTo>
                  <a:lnTo>
                    <a:pt x="189" y="866"/>
                  </a:lnTo>
                  <a:lnTo>
                    <a:pt x="196" y="868"/>
                  </a:lnTo>
                  <a:lnTo>
                    <a:pt x="213" y="873"/>
                  </a:lnTo>
                  <a:lnTo>
                    <a:pt x="213" y="873"/>
                  </a:lnTo>
                  <a:lnTo>
                    <a:pt x="224" y="875"/>
                  </a:lnTo>
                  <a:lnTo>
                    <a:pt x="242" y="876"/>
                  </a:lnTo>
                  <a:lnTo>
                    <a:pt x="265" y="878"/>
                  </a:lnTo>
                  <a:lnTo>
                    <a:pt x="265" y="901"/>
                  </a:lnTo>
                  <a:lnTo>
                    <a:pt x="265" y="901"/>
                  </a:lnTo>
                  <a:lnTo>
                    <a:pt x="262" y="902"/>
                  </a:lnTo>
                  <a:lnTo>
                    <a:pt x="256" y="908"/>
                  </a:lnTo>
                  <a:lnTo>
                    <a:pt x="252" y="913"/>
                  </a:lnTo>
                  <a:lnTo>
                    <a:pt x="247" y="920"/>
                  </a:lnTo>
                  <a:lnTo>
                    <a:pt x="241" y="928"/>
                  </a:lnTo>
                  <a:lnTo>
                    <a:pt x="236" y="938"/>
                  </a:lnTo>
                  <a:lnTo>
                    <a:pt x="232" y="951"/>
                  </a:lnTo>
                  <a:lnTo>
                    <a:pt x="226" y="966"/>
                  </a:lnTo>
                  <a:lnTo>
                    <a:pt x="221" y="985"/>
                  </a:lnTo>
                  <a:lnTo>
                    <a:pt x="217" y="1005"/>
                  </a:lnTo>
                  <a:lnTo>
                    <a:pt x="213" y="1030"/>
                  </a:lnTo>
                  <a:lnTo>
                    <a:pt x="210" y="1057"/>
                  </a:lnTo>
                  <a:lnTo>
                    <a:pt x="209" y="1087"/>
                  </a:lnTo>
                  <a:lnTo>
                    <a:pt x="208" y="1123"/>
                  </a:lnTo>
                  <a:lnTo>
                    <a:pt x="208" y="1123"/>
                  </a:lnTo>
                  <a:lnTo>
                    <a:pt x="208" y="1158"/>
                  </a:lnTo>
                  <a:lnTo>
                    <a:pt x="210" y="1189"/>
                  </a:lnTo>
                  <a:lnTo>
                    <a:pt x="213" y="1217"/>
                  </a:lnTo>
                  <a:lnTo>
                    <a:pt x="216" y="1242"/>
                  </a:lnTo>
                  <a:lnTo>
                    <a:pt x="220" y="1263"/>
                  </a:lnTo>
                  <a:lnTo>
                    <a:pt x="224" y="1282"/>
                  </a:lnTo>
                  <a:lnTo>
                    <a:pt x="230" y="1298"/>
                  </a:lnTo>
                  <a:lnTo>
                    <a:pt x="236" y="1313"/>
                  </a:lnTo>
                  <a:lnTo>
                    <a:pt x="241" y="1323"/>
                  </a:lnTo>
                  <a:lnTo>
                    <a:pt x="247" y="1333"/>
                  </a:lnTo>
                  <a:lnTo>
                    <a:pt x="253" y="1340"/>
                  </a:lnTo>
                  <a:lnTo>
                    <a:pt x="259" y="1346"/>
                  </a:lnTo>
                  <a:lnTo>
                    <a:pt x="265" y="1349"/>
                  </a:lnTo>
                  <a:lnTo>
                    <a:pt x="269" y="1352"/>
                  </a:lnTo>
                  <a:lnTo>
                    <a:pt x="274" y="1354"/>
                  </a:lnTo>
                  <a:lnTo>
                    <a:pt x="279" y="1354"/>
                  </a:lnTo>
                  <a:lnTo>
                    <a:pt x="279" y="1354"/>
                  </a:lnTo>
                  <a:lnTo>
                    <a:pt x="287" y="1353"/>
                  </a:lnTo>
                  <a:lnTo>
                    <a:pt x="294" y="1348"/>
                  </a:lnTo>
                  <a:lnTo>
                    <a:pt x="302" y="1342"/>
                  </a:lnTo>
                  <a:lnTo>
                    <a:pt x="309" y="1335"/>
                  </a:lnTo>
                  <a:lnTo>
                    <a:pt x="316" y="1326"/>
                  </a:lnTo>
                  <a:lnTo>
                    <a:pt x="322" y="1316"/>
                  </a:lnTo>
                  <a:lnTo>
                    <a:pt x="327" y="1307"/>
                  </a:lnTo>
                  <a:lnTo>
                    <a:pt x="331" y="1297"/>
                  </a:lnTo>
                  <a:lnTo>
                    <a:pt x="331" y="1297"/>
                  </a:lnTo>
                  <a:lnTo>
                    <a:pt x="335" y="1278"/>
                  </a:lnTo>
                  <a:lnTo>
                    <a:pt x="339" y="1260"/>
                  </a:lnTo>
                  <a:lnTo>
                    <a:pt x="340" y="1241"/>
                  </a:lnTo>
                  <a:lnTo>
                    <a:pt x="364" y="1217"/>
                  </a:lnTo>
                  <a:lnTo>
                    <a:pt x="383" y="1217"/>
                  </a:lnTo>
                  <a:lnTo>
                    <a:pt x="383" y="1255"/>
                  </a:lnTo>
                  <a:lnTo>
                    <a:pt x="401" y="1283"/>
                  </a:lnTo>
                  <a:lnTo>
                    <a:pt x="458" y="1283"/>
                  </a:lnTo>
                  <a:lnTo>
                    <a:pt x="458" y="1283"/>
                  </a:lnTo>
                  <a:lnTo>
                    <a:pt x="462" y="1309"/>
                  </a:lnTo>
                  <a:lnTo>
                    <a:pt x="467" y="1335"/>
                  </a:lnTo>
                  <a:lnTo>
                    <a:pt x="476" y="1366"/>
                  </a:lnTo>
                  <a:lnTo>
                    <a:pt x="480" y="1381"/>
                  </a:lnTo>
                  <a:lnTo>
                    <a:pt x="486" y="1396"/>
                  </a:lnTo>
                  <a:lnTo>
                    <a:pt x="493" y="1410"/>
                  </a:lnTo>
                  <a:lnTo>
                    <a:pt x="500" y="1422"/>
                  </a:lnTo>
                  <a:lnTo>
                    <a:pt x="509" y="1433"/>
                  </a:lnTo>
                  <a:lnTo>
                    <a:pt x="518" y="1441"/>
                  </a:lnTo>
                  <a:lnTo>
                    <a:pt x="523" y="1445"/>
                  </a:lnTo>
                  <a:lnTo>
                    <a:pt x="528" y="1446"/>
                  </a:lnTo>
                  <a:lnTo>
                    <a:pt x="532" y="1448"/>
                  </a:lnTo>
                  <a:lnTo>
                    <a:pt x="538" y="1448"/>
                  </a:lnTo>
                  <a:lnTo>
                    <a:pt x="538" y="1448"/>
                  </a:lnTo>
                  <a:lnTo>
                    <a:pt x="549" y="1448"/>
                  </a:lnTo>
                  <a:lnTo>
                    <a:pt x="558" y="1446"/>
                  </a:lnTo>
                  <a:lnTo>
                    <a:pt x="567" y="1444"/>
                  </a:lnTo>
                  <a:lnTo>
                    <a:pt x="575" y="1440"/>
                  </a:lnTo>
                  <a:lnTo>
                    <a:pt x="581" y="1436"/>
                  </a:lnTo>
                  <a:lnTo>
                    <a:pt x="587" y="1432"/>
                  </a:lnTo>
                  <a:lnTo>
                    <a:pt x="592" y="1427"/>
                  </a:lnTo>
                  <a:lnTo>
                    <a:pt x="596" y="1421"/>
                  </a:lnTo>
                  <a:lnTo>
                    <a:pt x="603" y="1409"/>
                  </a:lnTo>
                  <a:lnTo>
                    <a:pt x="608" y="1396"/>
                  </a:lnTo>
                  <a:lnTo>
                    <a:pt x="611" y="1385"/>
                  </a:lnTo>
                  <a:lnTo>
                    <a:pt x="614" y="1373"/>
                  </a:lnTo>
                  <a:lnTo>
                    <a:pt x="614" y="1373"/>
                  </a:lnTo>
                  <a:lnTo>
                    <a:pt x="617" y="1348"/>
                  </a:lnTo>
                  <a:lnTo>
                    <a:pt x="621" y="1322"/>
                  </a:lnTo>
                  <a:lnTo>
                    <a:pt x="623" y="1293"/>
                  </a:lnTo>
                  <a:lnTo>
                    <a:pt x="722" y="1293"/>
                  </a:lnTo>
                  <a:lnTo>
                    <a:pt x="722" y="1283"/>
                  </a:lnTo>
                  <a:lnTo>
                    <a:pt x="628" y="1250"/>
                  </a:lnTo>
                  <a:lnTo>
                    <a:pt x="628" y="1194"/>
                  </a:lnTo>
                  <a:lnTo>
                    <a:pt x="628" y="1194"/>
                  </a:lnTo>
                  <a:lnTo>
                    <a:pt x="631" y="1194"/>
                  </a:lnTo>
                  <a:lnTo>
                    <a:pt x="635" y="1192"/>
                  </a:lnTo>
                  <a:lnTo>
                    <a:pt x="636" y="1191"/>
                  </a:lnTo>
                  <a:lnTo>
                    <a:pt x="637" y="1189"/>
                  </a:lnTo>
                  <a:lnTo>
                    <a:pt x="637" y="1189"/>
                  </a:lnTo>
                  <a:lnTo>
                    <a:pt x="637" y="1184"/>
                  </a:lnTo>
                  <a:lnTo>
                    <a:pt x="637" y="1177"/>
                  </a:lnTo>
                  <a:lnTo>
                    <a:pt x="636" y="1156"/>
                  </a:lnTo>
                  <a:lnTo>
                    <a:pt x="633" y="1132"/>
                  </a:lnTo>
                  <a:lnTo>
                    <a:pt x="628" y="1109"/>
                  </a:lnTo>
                  <a:lnTo>
                    <a:pt x="628" y="1109"/>
                  </a:lnTo>
                  <a:lnTo>
                    <a:pt x="614" y="1057"/>
                  </a:lnTo>
                  <a:lnTo>
                    <a:pt x="628" y="911"/>
                  </a:lnTo>
                  <a:lnTo>
                    <a:pt x="666" y="911"/>
                  </a:lnTo>
                  <a:lnTo>
                    <a:pt x="666" y="911"/>
                  </a:lnTo>
                  <a:lnTo>
                    <a:pt x="684" y="814"/>
                  </a:lnTo>
                  <a:lnTo>
                    <a:pt x="697" y="748"/>
                  </a:lnTo>
                  <a:lnTo>
                    <a:pt x="703" y="717"/>
                  </a:lnTo>
                  <a:lnTo>
                    <a:pt x="703" y="717"/>
                  </a:lnTo>
                  <a:lnTo>
                    <a:pt x="688" y="716"/>
                  </a:lnTo>
                  <a:lnTo>
                    <a:pt x="656" y="717"/>
                  </a:lnTo>
                  <a:lnTo>
                    <a:pt x="609" y="717"/>
                  </a:lnTo>
                  <a:lnTo>
                    <a:pt x="609" y="717"/>
                  </a:lnTo>
                  <a:lnTo>
                    <a:pt x="600" y="681"/>
                  </a:lnTo>
                  <a:lnTo>
                    <a:pt x="590" y="637"/>
                  </a:lnTo>
                  <a:lnTo>
                    <a:pt x="590" y="637"/>
                  </a:lnTo>
                  <a:lnTo>
                    <a:pt x="591" y="632"/>
                  </a:lnTo>
                  <a:lnTo>
                    <a:pt x="594" y="626"/>
                  </a:lnTo>
                  <a:lnTo>
                    <a:pt x="601" y="611"/>
                  </a:lnTo>
                  <a:lnTo>
                    <a:pt x="605" y="603"/>
                  </a:lnTo>
                  <a:lnTo>
                    <a:pt x="608" y="593"/>
                  </a:lnTo>
                  <a:lnTo>
                    <a:pt x="610" y="585"/>
                  </a:lnTo>
                  <a:lnTo>
                    <a:pt x="609" y="576"/>
                  </a:lnTo>
                  <a:lnTo>
                    <a:pt x="609" y="576"/>
                  </a:lnTo>
                  <a:lnTo>
                    <a:pt x="605" y="565"/>
                  </a:lnTo>
                  <a:lnTo>
                    <a:pt x="601" y="553"/>
                  </a:lnTo>
                  <a:lnTo>
                    <a:pt x="588" y="526"/>
                  </a:lnTo>
                  <a:lnTo>
                    <a:pt x="576" y="503"/>
                  </a:lnTo>
                  <a:lnTo>
                    <a:pt x="571" y="491"/>
                  </a:lnTo>
                  <a:lnTo>
                    <a:pt x="571" y="491"/>
                  </a:lnTo>
                  <a:lnTo>
                    <a:pt x="574" y="483"/>
                  </a:lnTo>
                  <a:lnTo>
                    <a:pt x="574" y="474"/>
                  </a:lnTo>
                  <a:lnTo>
                    <a:pt x="571" y="463"/>
                  </a:lnTo>
                  <a:lnTo>
                    <a:pt x="571" y="463"/>
                  </a:lnTo>
                  <a:lnTo>
                    <a:pt x="562" y="425"/>
                  </a:lnTo>
                  <a:lnTo>
                    <a:pt x="562" y="425"/>
                  </a:lnTo>
                  <a:lnTo>
                    <a:pt x="572" y="427"/>
                  </a:lnTo>
                  <a:lnTo>
                    <a:pt x="579" y="430"/>
                  </a:lnTo>
                  <a:lnTo>
                    <a:pt x="585" y="430"/>
                  </a:lnTo>
                  <a:lnTo>
                    <a:pt x="585" y="430"/>
                  </a:lnTo>
                  <a:lnTo>
                    <a:pt x="595" y="425"/>
                  </a:lnTo>
                  <a:lnTo>
                    <a:pt x="595" y="425"/>
                  </a:lnTo>
                  <a:lnTo>
                    <a:pt x="592" y="425"/>
                  </a:lnTo>
                  <a:lnTo>
                    <a:pt x="588" y="422"/>
                  </a:lnTo>
                  <a:lnTo>
                    <a:pt x="584" y="420"/>
                  </a:lnTo>
                  <a:lnTo>
                    <a:pt x="579" y="418"/>
                  </a:lnTo>
                  <a:lnTo>
                    <a:pt x="576" y="412"/>
                  </a:lnTo>
                  <a:lnTo>
                    <a:pt x="571" y="406"/>
                  </a:lnTo>
                  <a:lnTo>
                    <a:pt x="571" y="406"/>
                  </a:lnTo>
                  <a:lnTo>
                    <a:pt x="567" y="398"/>
                  </a:lnTo>
                  <a:lnTo>
                    <a:pt x="563" y="389"/>
                  </a:lnTo>
                  <a:lnTo>
                    <a:pt x="558" y="371"/>
                  </a:lnTo>
                  <a:lnTo>
                    <a:pt x="554" y="355"/>
                  </a:lnTo>
                  <a:lnTo>
                    <a:pt x="552" y="345"/>
                  </a:lnTo>
                  <a:lnTo>
                    <a:pt x="552" y="345"/>
                  </a:lnTo>
                  <a:lnTo>
                    <a:pt x="550" y="329"/>
                  </a:lnTo>
                  <a:lnTo>
                    <a:pt x="548" y="321"/>
                  </a:lnTo>
                  <a:lnTo>
                    <a:pt x="548" y="321"/>
                  </a:lnTo>
                  <a:lnTo>
                    <a:pt x="562" y="320"/>
                  </a:lnTo>
                  <a:lnTo>
                    <a:pt x="571" y="319"/>
                  </a:lnTo>
                  <a:lnTo>
                    <a:pt x="575" y="318"/>
                  </a:lnTo>
                  <a:lnTo>
                    <a:pt x="576" y="316"/>
                  </a:lnTo>
                  <a:lnTo>
                    <a:pt x="576" y="316"/>
                  </a:lnTo>
                  <a:lnTo>
                    <a:pt x="584" y="310"/>
                  </a:lnTo>
                  <a:lnTo>
                    <a:pt x="603" y="299"/>
                  </a:lnTo>
                  <a:lnTo>
                    <a:pt x="625" y="287"/>
                  </a:lnTo>
                  <a:lnTo>
                    <a:pt x="637" y="282"/>
                  </a:lnTo>
                  <a:lnTo>
                    <a:pt x="647" y="279"/>
                  </a:lnTo>
                  <a:lnTo>
                    <a:pt x="647" y="279"/>
                  </a:lnTo>
                  <a:lnTo>
                    <a:pt x="668" y="273"/>
                  </a:lnTo>
                  <a:lnTo>
                    <a:pt x="692" y="266"/>
                  </a:lnTo>
                  <a:lnTo>
                    <a:pt x="717" y="260"/>
                  </a:lnTo>
                  <a:lnTo>
                    <a:pt x="717" y="260"/>
                  </a:lnTo>
                  <a:lnTo>
                    <a:pt x="696" y="236"/>
                  </a:lnTo>
                  <a:lnTo>
                    <a:pt x="649" y="183"/>
                  </a:lnTo>
                  <a:lnTo>
                    <a:pt x="622" y="154"/>
                  </a:lnTo>
                  <a:lnTo>
                    <a:pt x="597" y="127"/>
                  </a:lnTo>
                  <a:lnTo>
                    <a:pt x="576" y="106"/>
                  </a:lnTo>
                  <a:lnTo>
                    <a:pt x="568" y="99"/>
                  </a:lnTo>
                  <a:lnTo>
                    <a:pt x="562" y="95"/>
                  </a:lnTo>
                  <a:lnTo>
                    <a:pt x="562" y="95"/>
                  </a:lnTo>
                  <a:lnTo>
                    <a:pt x="548" y="88"/>
                  </a:lnTo>
                  <a:lnTo>
                    <a:pt x="525" y="81"/>
                  </a:lnTo>
                  <a:lnTo>
                    <a:pt x="470" y="63"/>
                  </a:lnTo>
                  <a:lnTo>
                    <a:pt x="419" y="49"/>
                  </a:lnTo>
                  <a:lnTo>
                    <a:pt x="397" y="43"/>
                  </a:lnTo>
                  <a:lnTo>
                    <a:pt x="392" y="0"/>
                  </a:lnTo>
                  <a:lnTo>
                    <a:pt x="383" y="0"/>
                  </a:lnTo>
                  <a:lnTo>
                    <a:pt x="378" y="38"/>
                  </a:lnTo>
                  <a:close/>
                  <a:moveTo>
                    <a:pt x="321" y="1137"/>
                  </a:moveTo>
                  <a:lnTo>
                    <a:pt x="321" y="1137"/>
                  </a:lnTo>
                  <a:lnTo>
                    <a:pt x="321" y="1152"/>
                  </a:lnTo>
                  <a:lnTo>
                    <a:pt x="321" y="1189"/>
                  </a:lnTo>
                  <a:lnTo>
                    <a:pt x="320" y="1210"/>
                  </a:lnTo>
                  <a:lnTo>
                    <a:pt x="318" y="1232"/>
                  </a:lnTo>
                  <a:lnTo>
                    <a:pt x="315" y="1252"/>
                  </a:lnTo>
                  <a:lnTo>
                    <a:pt x="312" y="1269"/>
                  </a:lnTo>
                  <a:lnTo>
                    <a:pt x="312" y="1269"/>
                  </a:lnTo>
                  <a:lnTo>
                    <a:pt x="303" y="1294"/>
                  </a:lnTo>
                  <a:lnTo>
                    <a:pt x="300" y="1304"/>
                  </a:lnTo>
                  <a:lnTo>
                    <a:pt x="296" y="1313"/>
                  </a:lnTo>
                  <a:lnTo>
                    <a:pt x="293" y="1319"/>
                  </a:lnTo>
                  <a:lnTo>
                    <a:pt x="289" y="1322"/>
                  </a:lnTo>
                  <a:lnTo>
                    <a:pt x="285" y="1324"/>
                  </a:lnTo>
                  <a:lnTo>
                    <a:pt x="279" y="1326"/>
                  </a:lnTo>
                  <a:lnTo>
                    <a:pt x="279" y="1326"/>
                  </a:lnTo>
                  <a:lnTo>
                    <a:pt x="275" y="1324"/>
                  </a:lnTo>
                  <a:lnTo>
                    <a:pt x="273" y="1323"/>
                  </a:lnTo>
                  <a:lnTo>
                    <a:pt x="267" y="1319"/>
                  </a:lnTo>
                  <a:lnTo>
                    <a:pt x="261" y="1310"/>
                  </a:lnTo>
                  <a:lnTo>
                    <a:pt x="255" y="1300"/>
                  </a:lnTo>
                  <a:lnTo>
                    <a:pt x="250" y="1287"/>
                  </a:lnTo>
                  <a:lnTo>
                    <a:pt x="247" y="1274"/>
                  </a:lnTo>
                  <a:lnTo>
                    <a:pt x="243" y="1260"/>
                  </a:lnTo>
                  <a:lnTo>
                    <a:pt x="241" y="1245"/>
                  </a:lnTo>
                  <a:lnTo>
                    <a:pt x="241" y="1245"/>
                  </a:lnTo>
                  <a:lnTo>
                    <a:pt x="235" y="1177"/>
                  </a:lnTo>
                  <a:lnTo>
                    <a:pt x="232" y="1137"/>
                  </a:lnTo>
                  <a:lnTo>
                    <a:pt x="246" y="1137"/>
                  </a:lnTo>
                  <a:lnTo>
                    <a:pt x="246" y="1137"/>
                  </a:lnTo>
                  <a:lnTo>
                    <a:pt x="247" y="1146"/>
                  </a:lnTo>
                  <a:lnTo>
                    <a:pt x="248" y="1152"/>
                  </a:lnTo>
                  <a:lnTo>
                    <a:pt x="249" y="1155"/>
                  </a:lnTo>
                  <a:lnTo>
                    <a:pt x="250" y="1156"/>
                  </a:lnTo>
                  <a:lnTo>
                    <a:pt x="250" y="1156"/>
                  </a:lnTo>
                  <a:lnTo>
                    <a:pt x="252" y="1155"/>
                  </a:lnTo>
                  <a:lnTo>
                    <a:pt x="254" y="1152"/>
                  </a:lnTo>
                  <a:lnTo>
                    <a:pt x="256" y="1144"/>
                  </a:lnTo>
                  <a:lnTo>
                    <a:pt x="260" y="1132"/>
                  </a:lnTo>
                  <a:lnTo>
                    <a:pt x="298" y="1137"/>
                  </a:lnTo>
                  <a:lnTo>
                    <a:pt x="298" y="1137"/>
                  </a:lnTo>
                  <a:lnTo>
                    <a:pt x="300" y="1143"/>
                  </a:lnTo>
                  <a:lnTo>
                    <a:pt x="301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2" y="1146"/>
                  </a:lnTo>
                  <a:lnTo>
                    <a:pt x="307" y="1123"/>
                  </a:lnTo>
                  <a:lnTo>
                    <a:pt x="316" y="1137"/>
                  </a:lnTo>
                  <a:lnTo>
                    <a:pt x="321" y="1137"/>
                  </a:lnTo>
                  <a:close/>
                  <a:moveTo>
                    <a:pt x="406" y="995"/>
                  </a:moveTo>
                  <a:lnTo>
                    <a:pt x="406" y="1033"/>
                  </a:lnTo>
                  <a:lnTo>
                    <a:pt x="397" y="1033"/>
                  </a:lnTo>
                  <a:lnTo>
                    <a:pt x="397" y="1052"/>
                  </a:lnTo>
                  <a:lnTo>
                    <a:pt x="401" y="1052"/>
                  </a:lnTo>
                  <a:lnTo>
                    <a:pt x="401" y="1137"/>
                  </a:lnTo>
                  <a:lnTo>
                    <a:pt x="387" y="1137"/>
                  </a:lnTo>
                  <a:lnTo>
                    <a:pt x="373" y="1019"/>
                  </a:lnTo>
                  <a:lnTo>
                    <a:pt x="373" y="1019"/>
                  </a:lnTo>
                  <a:lnTo>
                    <a:pt x="374" y="1020"/>
                  </a:lnTo>
                  <a:lnTo>
                    <a:pt x="379" y="1019"/>
                  </a:lnTo>
                  <a:lnTo>
                    <a:pt x="384" y="1018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5" y="1019"/>
                  </a:lnTo>
                  <a:lnTo>
                    <a:pt x="399" y="1017"/>
                  </a:lnTo>
                  <a:lnTo>
                    <a:pt x="401" y="1013"/>
                  </a:lnTo>
                  <a:lnTo>
                    <a:pt x="404" y="1008"/>
                  </a:lnTo>
                  <a:lnTo>
                    <a:pt x="406" y="999"/>
                  </a:lnTo>
                  <a:lnTo>
                    <a:pt x="406" y="995"/>
                  </a:lnTo>
                  <a:lnTo>
                    <a:pt x="406" y="995"/>
                  </a:lnTo>
                  <a:close/>
                  <a:moveTo>
                    <a:pt x="618" y="915"/>
                  </a:moveTo>
                  <a:lnTo>
                    <a:pt x="609" y="1010"/>
                  </a:lnTo>
                  <a:lnTo>
                    <a:pt x="600" y="1010"/>
                  </a:lnTo>
                  <a:lnTo>
                    <a:pt x="604" y="915"/>
                  </a:lnTo>
                  <a:lnTo>
                    <a:pt x="618" y="915"/>
                  </a:lnTo>
                  <a:close/>
                  <a:moveTo>
                    <a:pt x="628" y="1264"/>
                  </a:moveTo>
                  <a:lnTo>
                    <a:pt x="680" y="1283"/>
                  </a:lnTo>
                  <a:lnTo>
                    <a:pt x="628" y="1278"/>
                  </a:lnTo>
                  <a:lnTo>
                    <a:pt x="628" y="1264"/>
                  </a:lnTo>
                  <a:close/>
                  <a:moveTo>
                    <a:pt x="265" y="944"/>
                  </a:moveTo>
                  <a:lnTo>
                    <a:pt x="265" y="944"/>
                  </a:lnTo>
                  <a:lnTo>
                    <a:pt x="267" y="959"/>
                  </a:lnTo>
                  <a:lnTo>
                    <a:pt x="269" y="981"/>
                  </a:lnTo>
                  <a:lnTo>
                    <a:pt x="269" y="981"/>
                  </a:lnTo>
                  <a:lnTo>
                    <a:pt x="272" y="988"/>
                  </a:lnTo>
                  <a:lnTo>
                    <a:pt x="274" y="997"/>
                  </a:lnTo>
                  <a:lnTo>
                    <a:pt x="279" y="1005"/>
                  </a:lnTo>
                  <a:lnTo>
                    <a:pt x="279" y="1005"/>
                  </a:lnTo>
                  <a:lnTo>
                    <a:pt x="266" y="1034"/>
                  </a:lnTo>
                  <a:lnTo>
                    <a:pt x="256" y="1056"/>
                  </a:lnTo>
                  <a:lnTo>
                    <a:pt x="250" y="1066"/>
                  </a:lnTo>
                  <a:lnTo>
                    <a:pt x="250" y="1066"/>
                  </a:lnTo>
                  <a:lnTo>
                    <a:pt x="248" y="1069"/>
                  </a:lnTo>
                  <a:lnTo>
                    <a:pt x="247" y="1072"/>
                  </a:lnTo>
                  <a:lnTo>
                    <a:pt x="246" y="1076"/>
                  </a:lnTo>
                  <a:lnTo>
                    <a:pt x="246" y="1080"/>
                  </a:lnTo>
                  <a:lnTo>
                    <a:pt x="246" y="1080"/>
                  </a:lnTo>
                  <a:lnTo>
                    <a:pt x="248" y="1095"/>
                  </a:lnTo>
                  <a:lnTo>
                    <a:pt x="249" y="1102"/>
                  </a:lnTo>
                  <a:lnTo>
                    <a:pt x="250" y="1104"/>
                  </a:lnTo>
                  <a:lnTo>
                    <a:pt x="250" y="1104"/>
                  </a:lnTo>
                  <a:lnTo>
                    <a:pt x="250" y="1111"/>
                  </a:lnTo>
                  <a:lnTo>
                    <a:pt x="250" y="1118"/>
                  </a:lnTo>
                  <a:lnTo>
                    <a:pt x="250" y="1118"/>
                  </a:lnTo>
                  <a:lnTo>
                    <a:pt x="241" y="1118"/>
                  </a:lnTo>
                  <a:lnTo>
                    <a:pt x="232" y="1118"/>
                  </a:lnTo>
                  <a:lnTo>
                    <a:pt x="232" y="1118"/>
                  </a:lnTo>
                  <a:lnTo>
                    <a:pt x="232" y="1107"/>
                  </a:lnTo>
                  <a:lnTo>
                    <a:pt x="234" y="1082"/>
                  </a:lnTo>
                  <a:lnTo>
                    <a:pt x="241" y="1014"/>
                  </a:lnTo>
                  <a:lnTo>
                    <a:pt x="241" y="1014"/>
                  </a:lnTo>
                  <a:lnTo>
                    <a:pt x="243" y="1000"/>
                  </a:lnTo>
                  <a:lnTo>
                    <a:pt x="247" y="987"/>
                  </a:lnTo>
                  <a:lnTo>
                    <a:pt x="250" y="975"/>
                  </a:lnTo>
                  <a:lnTo>
                    <a:pt x="255" y="965"/>
                  </a:lnTo>
                  <a:lnTo>
                    <a:pt x="261" y="949"/>
                  </a:lnTo>
                  <a:lnTo>
                    <a:pt x="265" y="944"/>
                  </a:lnTo>
                  <a:lnTo>
                    <a:pt x="265" y="944"/>
                  </a:lnTo>
                  <a:close/>
                  <a:moveTo>
                    <a:pt x="585" y="1293"/>
                  </a:moveTo>
                  <a:lnTo>
                    <a:pt x="595" y="1293"/>
                  </a:lnTo>
                  <a:lnTo>
                    <a:pt x="595" y="1293"/>
                  </a:lnTo>
                  <a:lnTo>
                    <a:pt x="592" y="1320"/>
                  </a:lnTo>
                  <a:lnTo>
                    <a:pt x="590" y="1344"/>
                  </a:lnTo>
                  <a:lnTo>
                    <a:pt x="585" y="1368"/>
                  </a:lnTo>
                  <a:lnTo>
                    <a:pt x="585" y="1368"/>
                  </a:lnTo>
                  <a:lnTo>
                    <a:pt x="582" y="1377"/>
                  </a:lnTo>
                  <a:lnTo>
                    <a:pt x="577" y="1388"/>
                  </a:lnTo>
                  <a:lnTo>
                    <a:pt x="572" y="1396"/>
                  </a:lnTo>
                  <a:lnTo>
                    <a:pt x="567" y="1405"/>
                  </a:lnTo>
                  <a:lnTo>
                    <a:pt x="561" y="1410"/>
                  </a:lnTo>
                  <a:lnTo>
                    <a:pt x="555" y="1416"/>
                  </a:lnTo>
                  <a:lnTo>
                    <a:pt x="549" y="1419"/>
                  </a:lnTo>
                  <a:lnTo>
                    <a:pt x="543" y="1420"/>
                  </a:lnTo>
                  <a:lnTo>
                    <a:pt x="543" y="1420"/>
                  </a:lnTo>
                  <a:lnTo>
                    <a:pt x="538" y="1419"/>
                  </a:lnTo>
                  <a:lnTo>
                    <a:pt x="533" y="1418"/>
                  </a:lnTo>
                  <a:lnTo>
                    <a:pt x="524" y="1412"/>
                  </a:lnTo>
                  <a:lnTo>
                    <a:pt x="516" y="1405"/>
                  </a:lnTo>
                  <a:lnTo>
                    <a:pt x="510" y="1396"/>
                  </a:lnTo>
                  <a:lnTo>
                    <a:pt x="510" y="1396"/>
                  </a:lnTo>
                  <a:lnTo>
                    <a:pt x="508" y="1390"/>
                  </a:lnTo>
                  <a:lnTo>
                    <a:pt x="505" y="1382"/>
                  </a:lnTo>
                  <a:lnTo>
                    <a:pt x="500" y="1360"/>
                  </a:lnTo>
                  <a:lnTo>
                    <a:pt x="496" y="1330"/>
                  </a:lnTo>
                  <a:lnTo>
                    <a:pt x="496" y="1330"/>
                  </a:lnTo>
                  <a:lnTo>
                    <a:pt x="515" y="1330"/>
                  </a:lnTo>
                  <a:lnTo>
                    <a:pt x="538" y="1330"/>
                  </a:lnTo>
                  <a:lnTo>
                    <a:pt x="538" y="1330"/>
                  </a:lnTo>
                  <a:lnTo>
                    <a:pt x="555" y="1329"/>
                  </a:lnTo>
                  <a:lnTo>
                    <a:pt x="568" y="1328"/>
                  </a:lnTo>
                  <a:lnTo>
                    <a:pt x="581" y="1326"/>
                  </a:lnTo>
                  <a:lnTo>
                    <a:pt x="581" y="1326"/>
                  </a:lnTo>
                  <a:lnTo>
                    <a:pt x="585" y="1324"/>
                  </a:lnTo>
                  <a:lnTo>
                    <a:pt x="588" y="1323"/>
                  </a:lnTo>
                  <a:lnTo>
                    <a:pt x="589" y="1322"/>
                  </a:lnTo>
                  <a:lnTo>
                    <a:pt x="588" y="1321"/>
                  </a:lnTo>
                  <a:lnTo>
                    <a:pt x="584" y="1319"/>
                  </a:lnTo>
                  <a:lnTo>
                    <a:pt x="581" y="1316"/>
                  </a:lnTo>
                  <a:lnTo>
                    <a:pt x="581" y="1316"/>
                  </a:lnTo>
                  <a:lnTo>
                    <a:pt x="581" y="1311"/>
                  </a:lnTo>
                  <a:lnTo>
                    <a:pt x="583" y="1303"/>
                  </a:lnTo>
                  <a:lnTo>
                    <a:pt x="585" y="1293"/>
                  </a:lnTo>
                  <a:lnTo>
                    <a:pt x="585" y="1293"/>
                  </a:lnTo>
                  <a:close/>
                  <a:moveTo>
                    <a:pt x="567" y="1061"/>
                  </a:moveTo>
                  <a:lnTo>
                    <a:pt x="576" y="1061"/>
                  </a:lnTo>
                  <a:lnTo>
                    <a:pt x="576" y="1061"/>
                  </a:lnTo>
                  <a:lnTo>
                    <a:pt x="582" y="1076"/>
                  </a:lnTo>
                  <a:lnTo>
                    <a:pt x="585" y="1092"/>
                  </a:lnTo>
                  <a:lnTo>
                    <a:pt x="590" y="1113"/>
                  </a:lnTo>
                  <a:lnTo>
                    <a:pt x="590" y="1113"/>
                  </a:lnTo>
                  <a:lnTo>
                    <a:pt x="592" y="1137"/>
                  </a:lnTo>
                  <a:lnTo>
                    <a:pt x="595" y="1158"/>
                  </a:lnTo>
                  <a:lnTo>
                    <a:pt x="595" y="1179"/>
                  </a:lnTo>
                  <a:lnTo>
                    <a:pt x="585" y="1179"/>
                  </a:lnTo>
                  <a:lnTo>
                    <a:pt x="585" y="1179"/>
                  </a:lnTo>
                  <a:lnTo>
                    <a:pt x="585" y="1178"/>
                  </a:lnTo>
                  <a:lnTo>
                    <a:pt x="583" y="1175"/>
                  </a:lnTo>
                  <a:lnTo>
                    <a:pt x="577" y="1169"/>
                  </a:lnTo>
                  <a:lnTo>
                    <a:pt x="567" y="1161"/>
                  </a:lnTo>
                  <a:lnTo>
                    <a:pt x="567" y="1161"/>
                  </a:lnTo>
                  <a:lnTo>
                    <a:pt x="556" y="1153"/>
                  </a:lnTo>
                  <a:lnTo>
                    <a:pt x="548" y="1151"/>
                  </a:lnTo>
                  <a:lnTo>
                    <a:pt x="544" y="1151"/>
                  </a:lnTo>
                  <a:lnTo>
                    <a:pt x="543" y="1151"/>
                  </a:lnTo>
                  <a:lnTo>
                    <a:pt x="543" y="1113"/>
                  </a:lnTo>
                  <a:lnTo>
                    <a:pt x="543" y="1113"/>
                  </a:lnTo>
                  <a:lnTo>
                    <a:pt x="551" y="1115"/>
                  </a:lnTo>
                  <a:lnTo>
                    <a:pt x="558" y="1115"/>
                  </a:lnTo>
                  <a:lnTo>
                    <a:pt x="562" y="1113"/>
                  </a:lnTo>
                  <a:lnTo>
                    <a:pt x="562" y="1113"/>
                  </a:lnTo>
                  <a:lnTo>
                    <a:pt x="562" y="1112"/>
                  </a:lnTo>
                  <a:lnTo>
                    <a:pt x="562" y="1110"/>
                  </a:lnTo>
                  <a:lnTo>
                    <a:pt x="561" y="1105"/>
                  </a:lnTo>
                  <a:lnTo>
                    <a:pt x="557" y="1099"/>
                  </a:lnTo>
                  <a:lnTo>
                    <a:pt x="567" y="1061"/>
                  </a:lnTo>
                  <a:close/>
                  <a:moveTo>
                    <a:pt x="576" y="1231"/>
                  </a:moveTo>
                  <a:lnTo>
                    <a:pt x="585" y="1231"/>
                  </a:lnTo>
                  <a:lnTo>
                    <a:pt x="590" y="1260"/>
                  </a:lnTo>
                  <a:lnTo>
                    <a:pt x="595" y="1260"/>
                  </a:lnTo>
                  <a:lnTo>
                    <a:pt x="595" y="1283"/>
                  </a:lnTo>
                  <a:lnTo>
                    <a:pt x="581" y="1283"/>
                  </a:lnTo>
                  <a:lnTo>
                    <a:pt x="576" y="1231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9270251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pop948_傘さし運転は危険です！</dc:title>
  <dc:subject>pop948_傘さし運転は危険です！</dc:subject>
  <dc:creator>http://www.digipot.net</dc:creator>
  <cp:lastModifiedBy/>
  <cp:revision>1</cp:revision>
  <dcterms:created xsi:type="dcterms:W3CDTF">2014-12-04T06:28:23Z</dcterms:created>
  <dcterms:modified xsi:type="dcterms:W3CDTF">2018-06-07T08:18:09Z</dcterms:modified>
  <cp:version>1</cp:version>
</cp:coreProperties>
</file>