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99" r:id="rId4"/>
    <p:sldId id="273" r:id="rId5"/>
    <p:sldId id="300" r:id="rId6"/>
    <p:sldId id="30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78" y="7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244945"/>
            <a:ext cx="9906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effectLst/>
              </a:rPr>
              <a:t>ご自由に</a:t>
            </a:r>
            <a:endParaRPr lang="en-US" altLang="ja-JP" sz="9600" dirty="0">
              <a:effectLst/>
            </a:endParaRPr>
          </a:p>
          <a:p>
            <a:r>
              <a:rPr lang="ja-JP" altLang="en-US" sz="9600" dirty="0">
                <a:solidFill>
                  <a:srgbClr val="FFFF00"/>
                </a:solidFill>
                <a:effectLst/>
              </a:rPr>
              <a:t>参拝して</a:t>
            </a:r>
            <a:endParaRPr lang="en-US" altLang="ja-JP" sz="9600" dirty="0">
              <a:solidFill>
                <a:srgbClr val="FFFF00"/>
              </a:solidFill>
              <a:effectLst/>
            </a:endParaRPr>
          </a:p>
          <a:p>
            <a:r>
              <a:rPr lang="ja-JP" altLang="en-US" sz="9600" dirty="0">
                <a:solidFill>
                  <a:srgbClr val="FFFF00"/>
                </a:solidFill>
                <a:effectLst/>
              </a:rPr>
              <a:t>ください</a:t>
            </a:r>
            <a:endParaRPr lang="en-US" altLang="ja-JP" sz="96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C7202D3-8704-4C44-B1C9-5424B4E54123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B7E6291-1DD3-4B6A-A068-0837DBDDE9DB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58B1D7-836C-4909-98E1-E592FD53F709}"/>
              </a:ext>
            </a:extLst>
          </p:cNvPr>
          <p:cNvSpPr txBox="1"/>
          <p:nvPr/>
        </p:nvSpPr>
        <p:spPr>
          <a:xfrm>
            <a:off x="0" y="1166842"/>
            <a:ext cx="9906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ご自由に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96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144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1559F60-2CF4-4B15-8E0D-76E1AE76B450}"/>
              </a:ext>
            </a:extLst>
          </p:cNvPr>
          <p:cNvSpPr txBox="1"/>
          <p:nvPr/>
        </p:nvSpPr>
        <p:spPr>
          <a:xfrm>
            <a:off x="0" y="430345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ご自由に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参拝してください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EA849D72-B7ED-4E4D-AD49-782D50599CB9}"/>
              </a:ext>
            </a:extLst>
          </p:cNvPr>
          <p:cNvGrpSpPr/>
          <p:nvPr/>
        </p:nvGrpSpPr>
        <p:grpSpPr>
          <a:xfrm>
            <a:off x="3335392" y="593685"/>
            <a:ext cx="3235216" cy="3353314"/>
            <a:chOff x="3786460" y="933747"/>
            <a:chExt cx="2525440" cy="2617629"/>
          </a:xfrm>
        </p:grpSpPr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C8C93BCD-613D-4042-AB2B-6795612135BD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6B10861E-27BD-4400-85E8-A037850AD2EA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1" name="片側の 2 つの角を丸めた四角形 298">
                <a:extLst>
                  <a:ext uri="{FF2B5EF4-FFF2-40B4-BE49-F238E27FC236}">
                    <a16:creationId xmlns:a16="http://schemas.microsoft.com/office/drawing/2014/main" id="{981E3394-8193-463B-AB71-3B377F4DFB48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台形 219">
                <a:extLst>
                  <a:ext uri="{FF2B5EF4-FFF2-40B4-BE49-F238E27FC236}">
                    <a16:creationId xmlns:a16="http://schemas.microsoft.com/office/drawing/2014/main" id="{8A21E63D-CD43-40B9-8FA7-165CB4FE4DC4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涙形 64">
                <a:extLst>
                  <a:ext uri="{FF2B5EF4-FFF2-40B4-BE49-F238E27FC236}">
                    <a16:creationId xmlns:a16="http://schemas.microsoft.com/office/drawing/2014/main" id="{A8559041-F529-4FDB-8883-70A3249A322B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6E24F2B-14B1-4AFE-B5A3-F621D10150DD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涙形 64">
                <a:extLst>
                  <a:ext uri="{FF2B5EF4-FFF2-40B4-BE49-F238E27FC236}">
                    <a16:creationId xmlns:a16="http://schemas.microsoft.com/office/drawing/2014/main" id="{6CF8ED1C-D464-43FA-AEF0-7A38A0C375A9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7EF55EE-A9AD-460B-B81D-0E9AD23C8759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43389C40-BCB8-4D9C-B59E-3B4E11A7A5F0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758C537-A5D8-4392-9B0B-9615642958BE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B8312F4C-A52F-47E0-A4A3-F57107E6350D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B8611E52-B1D7-4B85-A6CE-5443DBAB7460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D5A567C4-8084-48D9-A750-58D83D43F55B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CAA77334-6CBE-4388-93E2-CB462906B7F9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平行四辺形 148">
                <a:extLst>
                  <a:ext uri="{FF2B5EF4-FFF2-40B4-BE49-F238E27FC236}">
                    <a16:creationId xmlns:a16="http://schemas.microsoft.com/office/drawing/2014/main" id="{50FD5DD5-A6AD-43C2-B737-866E867BD410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0834DD92-E027-4DF2-B02F-7CEC37555D22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7C98B26-3A5B-4FC2-B611-CCFB316CB17E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3" name="円/楕円 342">
                  <a:extLst>
                    <a:ext uri="{FF2B5EF4-FFF2-40B4-BE49-F238E27FC236}">
                      <a16:creationId xmlns:a16="http://schemas.microsoft.com/office/drawing/2014/main" id="{262D4DC4-172E-46A3-81BE-486909F144C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円/楕円 343">
                  <a:extLst>
                    <a:ext uri="{FF2B5EF4-FFF2-40B4-BE49-F238E27FC236}">
                      <a16:creationId xmlns:a16="http://schemas.microsoft.com/office/drawing/2014/main" id="{0FA08C5A-1ED4-468A-985F-5F3A76D2DF4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5A62950-DF40-438E-BEB6-941802C5203A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1" name="円/楕円 340">
                  <a:extLst>
                    <a:ext uri="{FF2B5EF4-FFF2-40B4-BE49-F238E27FC236}">
                      <a16:creationId xmlns:a16="http://schemas.microsoft.com/office/drawing/2014/main" id="{960E3E31-10DB-4D5C-8E61-41C8730D2C2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/楕円 341">
                  <a:extLst>
                    <a:ext uri="{FF2B5EF4-FFF2-40B4-BE49-F238E27FC236}">
                      <a16:creationId xmlns:a16="http://schemas.microsoft.com/office/drawing/2014/main" id="{CAEBEA86-D9BC-435C-9794-75DF6EEE3DB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3" name="円/楕円 303">
                <a:extLst>
                  <a:ext uri="{FF2B5EF4-FFF2-40B4-BE49-F238E27FC236}">
                    <a16:creationId xmlns:a16="http://schemas.microsoft.com/office/drawing/2014/main" id="{9F04A9F1-E55E-46B5-A6E3-9C1E25008327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アーチ 153">
                <a:extLst>
                  <a:ext uri="{FF2B5EF4-FFF2-40B4-BE49-F238E27FC236}">
                    <a16:creationId xmlns:a16="http://schemas.microsoft.com/office/drawing/2014/main" id="{8D637771-372F-4C7C-A62B-3138356B57BE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アーチ 154">
                <a:extLst>
                  <a:ext uri="{FF2B5EF4-FFF2-40B4-BE49-F238E27FC236}">
                    <a16:creationId xmlns:a16="http://schemas.microsoft.com/office/drawing/2014/main" id="{20E1AB3A-2915-4F1B-B087-427D2E650454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アーチ 155">
                <a:extLst>
                  <a:ext uri="{FF2B5EF4-FFF2-40B4-BE49-F238E27FC236}">
                    <a16:creationId xmlns:a16="http://schemas.microsoft.com/office/drawing/2014/main" id="{7DD667A0-1D7F-4E7F-A0AE-5677ADE90E39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アーチ 156">
                <a:extLst>
                  <a:ext uri="{FF2B5EF4-FFF2-40B4-BE49-F238E27FC236}">
                    <a16:creationId xmlns:a16="http://schemas.microsoft.com/office/drawing/2014/main" id="{70486C1E-7560-4E92-A12B-CEC5CB65168E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アーチ 157">
                <a:extLst>
                  <a:ext uri="{FF2B5EF4-FFF2-40B4-BE49-F238E27FC236}">
                    <a16:creationId xmlns:a16="http://schemas.microsoft.com/office/drawing/2014/main" id="{A8AE92E7-D464-4523-8B01-9B1DE1E18FCC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219">
                <a:extLst>
                  <a:ext uri="{FF2B5EF4-FFF2-40B4-BE49-F238E27FC236}">
                    <a16:creationId xmlns:a16="http://schemas.microsoft.com/office/drawing/2014/main" id="{77513325-D9D7-44F6-BF85-09841D53B5EB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D882E5DA-F7B7-429B-B6EC-8B9E19F54D25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5771F1F6-1CEA-439E-BC7A-1C272CFA6DBF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291CFD26-4D55-41A2-AF98-018059D151DF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418FA30F-BC06-4615-8022-EB670F565D89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E641F41E-83C2-49A7-8787-FFCC47E465D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4D1469E3-33E2-40F1-A0EF-4DA098A89D93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329620CB-F88E-41C8-8CC2-20AE9FD47996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47D524A4-3B24-4A56-8FB3-5AF94559226E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027144FC-FB32-4B45-B581-2D71663CFF1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四角形: 角を丸くする 165">
                    <a:extLst>
                      <a:ext uri="{FF2B5EF4-FFF2-40B4-BE49-F238E27FC236}">
                        <a16:creationId xmlns:a16="http://schemas.microsoft.com/office/drawing/2014/main" id="{A91C34E2-5FA1-4DB5-AA11-DAC6BC5C4A19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59361E50-402B-4485-913A-1143B11CFDF4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8379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6ED9CE05-AABC-48B8-AE57-8615933529D7}"/>
              </a:ext>
            </a:extLst>
          </p:cNvPr>
          <p:cNvSpPr txBox="1"/>
          <p:nvPr/>
        </p:nvSpPr>
        <p:spPr>
          <a:xfrm>
            <a:off x="0" y="4074002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effectLst/>
              </a:rPr>
              <a:t>ご自由に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参拝してください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526FD7D-F795-4DBE-B437-2AFA87D75D22}"/>
              </a:ext>
            </a:extLst>
          </p:cNvPr>
          <p:cNvGrpSpPr/>
          <p:nvPr/>
        </p:nvGrpSpPr>
        <p:grpSpPr>
          <a:xfrm>
            <a:off x="3467100" y="710765"/>
            <a:ext cx="2971800" cy="3080282"/>
            <a:chOff x="3786460" y="933747"/>
            <a:chExt cx="2525440" cy="2617629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EAE29DC0-AE19-4A66-811F-E0A7923E52C6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DB16E75-91B9-45AB-8FBF-A97B4BD06848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50" name="片側の 2 つの角を丸めた四角形 298">
                <a:extLst>
                  <a:ext uri="{FF2B5EF4-FFF2-40B4-BE49-F238E27FC236}">
                    <a16:creationId xmlns:a16="http://schemas.microsoft.com/office/drawing/2014/main" id="{1BF9FB7F-6DE1-4B10-B0C7-5D2E618DF6EB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台形 219">
                <a:extLst>
                  <a:ext uri="{FF2B5EF4-FFF2-40B4-BE49-F238E27FC236}">
                    <a16:creationId xmlns:a16="http://schemas.microsoft.com/office/drawing/2014/main" id="{3C753620-7D2E-4556-AF29-23DF920E3108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涙形 64">
                <a:extLst>
                  <a:ext uri="{FF2B5EF4-FFF2-40B4-BE49-F238E27FC236}">
                    <a16:creationId xmlns:a16="http://schemas.microsoft.com/office/drawing/2014/main" id="{952D10E6-6D0A-4057-B4E6-A306CF6455F1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922355C-C0C8-493E-8D9F-2EB2D5DDDCD7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涙形 64">
                <a:extLst>
                  <a:ext uri="{FF2B5EF4-FFF2-40B4-BE49-F238E27FC236}">
                    <a16:creationId xmlns:a16="http://schemas.microsoft.com/office/drawing/2014/main" id="{63CF0455-0A6A-4537-926C-C3FAA09FB81D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8A92AC9-2867-4D9B-B0C0-48AEB9CD4FA3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4EC974C9-2093-4CC4-9D34-AF24E038133A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45E00537-9C8D-4FCC-8EE5-4B5F5B707275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CCBD6C2C-B46F-4681-A605-6A37329CDF59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4C8C6097-4C1E-4720-A804-257D494376BF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424A7FD5-35F7-4088-B9B1-4F54FA3EBECE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A18C92DD-0C2A-4BC7-B206-A60EEB16AD78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平行四辺形 157">
                <a:extLst>
                  <a:ext uri="{FF2B5EF4-FFF2-40B4-BE49-F238E27FC236}">
                    <a16:creationId xmlns:a16="http://schemas.microsoft.com/office/drawing/2014/main" id="{1C9B21DB-EA57-48A8-A195-EACF7BB23E14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F9205F96-7E49-4A2E-8B4F-8013FA0C8384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0B27E91-95B2-416B-8EF0-8D703FCF388A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2" name="円/楕円 342">
                  <a:extLst>
                    <a:ext uri="{FF2B5EF4-FFF2-40B4-BE49-F238E27FC236}">
                      <a16:creationId xmlns:a16="http://schemas.microsoft.com/office/drawing/2014/main" id="{B87838BD-E5FA-40F8-9F64-2CD6FE2DCFB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343">
                  <a:extLst>
                    <a:ext uri="{FF2B5EF4-FFF2-40B4-BE49-F238E27FC236}">
                      <a16:creationId xmlns:a16="http://schemas.microsoft.com/office/drawing/2014/main" id="{0D4518B0-D508-4E42-8CC7-B8A98AC1DDE5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D2E0AA53-A147-4EF4-93ED-F5D49FF9942A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80" name="円/楕円 340">
                  <a:extLst>
                    <a:ext uri="{FF2B5EF4-FFF2-40B4-BE49-F238E27FC236}">
                      <a16:creationId xmlns:a16="http://schemas.microsoft.com/office/drawing/2014/main" id="{D9CE4C0C-92AA-45A5-9665-B4D1CF37E33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341">
                  <a:extLst>
                    <a:ext uri="{FF2B5EF4-FFF2-40B4-BE49-F238E27FC236}">
                      <a16:creationId xmlns:a16="http://schemas.microsoft.com/office/drawing/2014/main" id="{AE94B2BE-C83D-47E5-A5C0-51B15A4A0C0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2" name="円/楕円 303">
                <a:extLst>
                  <a:ext uri="{FF2B5EF4-FFF2-40B4-BE49-F238E27FC236}">
                    <a16:creationId xmlns:a16="http://schemas.microsoft.com/office/drawing/2014/main" id="{6A0F8F8A-5D11-4A84-B23B-8DBBE3B3F958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20FF6BB8-EFEF-4E85-9854-B8C0AA7B4BC8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アーチ 163">
                <a:extLst>
                  <a:ext uri="{FF2B5EF4-FFF2-40B4-BE49-F238E27FC236}">
                    <a16:creationId xmlns:a16="http://schemas.microsoft.com/office/drawing/2014/main" id="{D2594EF5-14CC-45CE-8EC8-EBF05075525C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アーチ 164">
                <a:extLst>
                  <a:ext uri="{FF2B5EF4-FFF2-40B4-BE49-F238E27FC236}">
                    <a16:creationId xmlns:a16="http://schemas.microsoft.com/office/drawing/2014/main" id="{41C15A30-784A-4D87-890E-C08BFC8EE27B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アーチ 165">
                <a:extLst>
                  <a:ext uri="{FF2B5EF4-FFF2-40B4-BE49-F238E27FC236}">
                    <a16:creationId xmlns:a16="http://schemas.microsoft.com/office/drawing/2014/main" id="{0FB5AEE5-C38D-4C04-BDE1-AD66877A146E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アーチ 166">
                <a:extLst>
                  <a:ext uri="{FF2B5EF4-FFF2-40B4-BE49-F238E27FC236}">
                    <a16:creationId xmlns:a16="http://schemas.microsoft.com/office/drawing/2014/main" id="{1283605F-5DAE-41DF-A356-909D1E4BBAE3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219">
                <a:extLst>
                  <a:ext uri="{FF2B5EF4-FFF2-40B4-BE49-F238E27FC236}">
                    <a16:creationId xmlns:a16="http://schemas.microsoft.com/office/drawing/2014/main" id="{D1A749B7-7509-4200-8F06-A94D403E29C6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196D562C-5249-492D-B569-5CC5C17041FA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4F4E3DE0-3D01-4DB6-A79F-0B948219AC20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9DAD477A-C5A9-4B59-839D-48E5B9DB9BE5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14909CC9-F33B-4AFF-8F56-2DFFBD8FBD0F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81567E2E-FECC-4D59-BED9-8383D1E90A8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8ADDB4DE-C76D-4148-9D64-EFFAFC2B95F5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1424B4A1-43C8-42BF-9647-5F1CA373F841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D281171E-5E45-4250-8391-5B804FE16E6B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08F0BA6A-74EE-4407-B640-E1CB48D5EA0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88D4D216-6F36-479C-ABD6-73AF8EEB3435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C9D1D9CA-299C-4721-AEDA-70A067DD0A38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23672165-E602-4A42-AA29-EE3475BDCE9A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C11E572F-3886-4DBE-A70A-1692888A0036}"/>
              </a:ext>
            </a:extLst>
          </p:cNvPr>
          <p:cNvSpPr txBox="1"/>
          <p:nvPr/>
        </p:nvSpPr>
        <p:spPr>
          <a:xfrm>
            <a:off x="0" y="430345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ご自由に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参拝してください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58E1E59-C182-4FFF-A8CD-D697FC3557A1}"/>
              </a:ext>
            </a:extLst>
          </p:cNvPr>
          <p:cNvGrpSpPr/>
          <p:nvPr/>
        </p:nvGrpSpPr>
        <p:grpSpPr>
          <a:xfrm>
            <a:off x="3638550" y="1364148"/>
            <a:ext cx="2628900" cy="2724864"/>
            <a:chOff x="3786460" y="933747"/>
            <a:chExt cx="2525440" cy="2617629"/>
          </a:xfrm>
        </p:grpSpPr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87F8B6D1-8689-4CEB-9F8E-0B12E57A0813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51B6A30-CCFF-45D5-AEAC-15C5713F0F5C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3" name="片側の 2 つの角を丸めた四角形 298">
                <a:extLst>
                  <a:ext uri="{FF2B5EF4-FFF2-40B4-BE49-F238E27FC236}">
                    <a16:creationId xmlns:a16="http://schemas.microsoft.com/office/drawing/2014/main" id="{6E20AF56-F7E3-40E6-94CE-3A32F5D369AA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台形 219">
                <a:extLst>
                  <a:ext uri="{FF2B5EF4-FFF2-40B4-BE49-F238E27FC236}">
                    <a16:creationId xmlns:a16="http://schemas.microsoft.com/office/drawing/2014/main" id="{7B69BD65-C40E-4C48-BE4F-D1925DAAB7B2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涙形 64">
                <a:extLst>
                  <a:ext uri="{FF2B5EF4-FFF2-40B4-BE49-F238E27FC236}">
                    <a16:creationId xmlns:a16="http://schemas.microsoft.com/office/drawing/2014/main" id="{66073D3A-10C7-4EDD-813D-D1FA9C1CACAB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287DF3D-571F-4BAE-9412-AABE26D88477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涙形 64">
                <a:extLst>
                  <a:ext uri="{FF2B5EF4-FFF2-40B4-BE49-F238E27FC236}">
                    <a16:creationId xmlns:a16="http://schemas.microsoft.com/office/drawing/2014/main" id="{E7318183-E7BC-4F9B-AB0A-422C0A99944E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AB40B3F-4481-48DF-B860-48E5AE72F533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8AA634A9-940E-493B-B883-4CAB53EA3428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904EF598-C9DA-4A0D-BEB5-7EF608B7F127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306D47A4-6EF3-421C-BA70-C925EF7F321D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1058E2CE-71B4-4738-AB66-319436105080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EC3A4F53-A262-4174-A39D-36793454E65D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1ABC1FDF-D279-41FE-8B58-785E51125845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1" name="平行四辺形 150">
                <a:extLst>
                  <a:ext uri="{FF2B5EF4-FFF2-40B4-BE49-F238E27FC236}">
                    <a16:creationId xmlns:a16="http://schemas.microsoft.com/office/drawing/2014/main" id="{81ACF9A4-E383-4E3D-A601-330B0611F5DD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3E73C42B-A787-468C-ADBE-F83B551A1A7E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DFA997B0-3D38-4836-85D5-F695A975A8FF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5" name="円/楕円 342">
                  <a:extLst>
                    <a:ext uri="{FF2B5EF4-FFF2-40B4-BE49-F238E27FC236}">
                      <a16:creationId xmlns:a16="http://schemas.microsoft.com/office/drawing/2014/main" id="{34EC1590-11FE-42EA-8B02-09685EBD969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円/楕円 343">
                  <a:extLst>
                    <a:ext uri="{FF2B5EF4-FFF2-40B4-BE49-F238E27FC236}">
                      <a16:creationId xmlns:a16="http://schemas.microsoft.com/office/drawing/2014/main" id="{F5324978-C7D9-4C02-B3AB-62238B9E1E9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5627ABAB-1A95-4594-AAB9-CCF7B057C9E3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3" name="円/楕円 340">
                  <a:extLst>
                    <a:ext uri="{FF2B5EF4-FFF2-40B4-BE49-F238E27FC236}">
                      <a16:creationId xmlns:a16="http://schemas.microsoft.com/office/drawing/2014/main" id="{360E42FB-070C-4D38-800D-CEE98776AAB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円/楕円 341">
                  <a:extLst>
                    <a:ext uri="{FF2B5EF4-FFF2-40B4-BE49-F238E27FC236}">
                      <a16:creationId xmlns:a16="http://schemas.microsoft.com/office/drawing/2014/main" id="{E3B7BBA0-4FB0-4C4D-9509-07D750E956B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5" name="円/楕円 303">
                <a:extLst>
                  <a:ext uri="{FF2B5EF4-FFF2-40B4-BE49-F238E27FC236}">
                    <a16:creationId xmlns:a16="http://schemas.microsoft.com/office/drawing/2014/main" id="{F4A2B7F2-C7D5-48BF-AB6C-5A8D52C8D1C5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アーチ 155">
                <a:extLst>
                  <a:ext uri="{FF2B5EF4-FFF2-40B4-BE49-F238E27FC236}">
                    <a16:creationId xmlns:a16="http://schemas.microsoft.com/office/drawing/2014/main" id="{CA483FCA-6424-428D-8072-3B14F9CA6A31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アーチ 156">
                <a:extLst>
                  <a:ext uri="{FF2B5EF4-FFF2-40B4-BE49-F238E27FC236}">
                    <a16:creationId xmlns:a16="http://schemas.microsoft.com/office/drawing/2014/main" id="{A9D20754-20D2-488F-85D6-3C1905329539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アーチ 157">
                <a:extLst>
                  <a:ext uri="{FF2B5EF4-FFF2-40B4-BE49-F238E27FC236}">
                    <a16:creationId xmlns:a16="http://schemas.microsoft.com/office/drawing/2014/main" id="{14708F58-7976-42C0-9643-1C6B34685EDB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アーチ 158">
                <a:extLst>
                  <a:ext uri="{FF2B5EF4-FFF2-40B4-BE49-F238E27FC236}">
                    <a16:creationId xmlns:a16="http://schemas.microsoft.com/office/drawing/2014/main" id="{0C7C5B60-FB4D-4AB6-9A67-6D5E9350DEE5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アーチ 159">
                <a:extLst>
                  <a:ext uri="{FF2B5EF4-FFF2-40B4-BE49-F238E27FC236}">
                    <a16:creationId xmlns:a16="http://schemas.microsoft.com/office/drawing/2014/main" id="{64FA8F8E-1818-40DA-B52D-FDD96EFAA493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219">
                <a:extLst>
                  <a:ext uri="{FF2B5EF4-FFF2-40B4-BE49-F238E27FC236}">
                    <a16:creationId xmlns:a16="http://schemas.microsoft.com/office/drawing/2014/main" id="{ADD9F0BC-A524-415F-B0E2-56CCAD8CD9E5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533F78E9-1355-4D5D-AA30-AFBCF92EDC02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94A6BB82-7446-4D0B-97EE-FF914BFCDC40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12FD56FD-C9C3-4678-B691-937C14BEDA2E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0E37CF90-B828-4636-9695-AB90A7791828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50D1670D-323E-4613-BAE3-3024D7A564B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四角形: 角を丸くする 170">
                    <a:extLst>
                      <a:ext uri="{FF2B5EF4-FFF2-40B4-BE49-F238E27FC236}">
                        <a16:creationId xmlns:a16="http://schemas.microsoft.com/office/drawing/2014/main" id="{19F58694-7B00-4284-91D6-872622E3BBAB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ABCDEBF9-6B04-473D-84ED-5E9B880E0865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5EF2C1FB-4AF8-428C-B9BD-52E609B0E315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67" name="四角形: 角を丸くする 166">
                    <a:extLst>
                      <a:ext uri="{FF2B5EF4-FFF2-40B4-BE49-F238E27FC236}">
                        <a16:creationId xmlns:a16="http://schemas.microsoft.com/office/drawing/2014/main" id="{DC2731CE-8A11-443F-B348-27842B12900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B61A1324-CD38-4FE6-A06F-4E5B05ED0EDF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470430E5-C43A-4DE7-9774-63B757AF6A4E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6658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角丸四角形 1">
            <a:extLst>
              <a:ext uri="{FF2B5EF4-FFF2-40B4-BE49-F238E27FC236}">
                <a16:creationId xmlns:a16="http://schemas.microsoft.com/office/drawing/2014/main" id="{65353B23-34EF-47E4-9972-CD049877BA84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D44FB508-4E2C-48CB-89F3-639CBC7AF78B}"/>
              </a:ext>
            </a:extLst>
          </p:cNvPr>
          <p:cNvSpPr txBox="1"/>
          <p:nvPr/>
        </p:nvSpPr>
        <p:spPr>
          <a:xfrm>
            <a:off x="0" y="4206531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effectLst/>
              </a:rPr>
              <a:t>ご自由に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参拝してください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2D95CDD-3582-48E8-8F25-4BE6BDD97B8A}"/>
              </a:ext>
            </a:extLst>
          </p:cNvPr>
          <p:cNvGrpSpPr/>
          <p:nvPr/>
        </p:nvGrpSpPr>
        <p:grpSpPr>
          <a:xfrm>
            <a:off x="3752850" y="1551398"/>
            <a:ext cx="2400300" cy="2487920"/>
            <a:chOff x="3786460" y="933747"/>
            <a:chExt cx="2525440" cy="2617629"/>
          </a:xfrm>
        </p:grpSpPr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9C613DC3-1C84-43B5-BA75-997863E62E0A}"/>
                </a:ext>
              </a:extLst>
            </p:cNvPr>
            <p:cNvSpPr/>
            <p:nvPr/>
          </p:nvSpPr>
          <p:spPr>
            <a:xfrm>
              <a:off x="3786460" y="1025936"/>
              <a:ext cx="2525440" cy="25254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4014C5C-26AF-4B23-89F2-86EF0C935898}"/>
                </a:ext>
              </a:extLst>
            </p:cNvPr>
            <p:cNvGrpSpPr/>
            <p:nvPr/>
          </p:nvGrpSpPr>
          <p:grpSpPr>
            <a:xfrm>
              <a:off x="4258705" y="933747"/>
              <a:ext cx="1562496" cy="2605244"/>
              <a:chOff x="4258705" y="933747"/>
              <a:chExt cx="1562496" cy="2605244"/>
            </a:xfrm>
          </p:grpSpPr>
          <p:sp>
            <p:nvSpPr>
              <p:cNvPr id="144" name="片側の 2 つの角を丸めた四角形 298">
                <a:extLst>
                  <a:ext uri="{FF2B5EF4-FFF2-40B4-BE49-F238E27FC236}">
                    <a16:creationId xmlns:a16="http://schemas.microsoft.com/office/drawing/2014/main" id="{D6EA5BD6-8E59-4E19-9080-A022C7296F68}"/>
                  </a:ext>
                </a:extLst>
              </p:cNvPr>
              <p:cNvSpPr/>
              <p:nvPr/>
            </p:nvSpPr>
            <p:spPr bwMode="auto">
              <a:xfrm>
                <a:off x="4600599" y="1828320"/>
                <a:ext cx="877786" cy="8148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台形 219">
                <a:extLst>
                  <a:ext uri="{FF2B5EF4-FFF2-40B4-BE49-F238E27FC236}">
                    <a16:creationId xmlns:a16="http://schemas.microsoft.com/office/drawing/2014/main" id="{89237E60-B98C-4C51-9284-26D44AEC596B}"/>
                  </a:ext>
                </a:extLst>
              </p:cNvPr>
              <p:cNvSpPr/>
              <p:nvPr/>
            </p:nvSpPr>
            <p:spPr>
              <a:xfrm rot="7200000" flipH="1">
                <a:off x="5375967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涙形 64">
                <a:extLst>
                  <a:ext uri="{FF2B5EF4-FFF2-40B4-BE49-F238E27FC236}">
                    <a16:creationId xmlns:a16="http://schemas.microsoft.com/office/drawing/2014/main" id="{0A8C91D2-0FA6-4FFB-BC5E-5653896E5AD5}"/>
                  </a:ext>
                </a:extLst>
              </p:cNvPr>
              <p:cNvSpPr/>
              <p:nvPr/>
            </p:nvSpPr>
            <p:spPr bwMode="auto">
              <a:xfrm>
                <a:off x="463804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551FC19-66A5-4E9E-A81C-DFEC5D88A70A}"/>
                  </a:ext>
                </a:extLst>
              </p:cNvPr>
              <p:cNvSpPr/>
              <p:nvPr/>
            </p:nvSpPr>
            <p:spPr bwMode="auto">
              <a:xfrm>
                <a:off x="4655077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涙形 64">
                <a:extLst>
                  <a:ext uri="{FF2B5EF4-FFF2-40B4-BE49-F238E27FC236}">
                    <a16:creationId xmlns:a16="http://schemas.microsoft.com/office/drawing/2014/main" id="{2917DD52-57E3-41C6-924D-0D581A80D039}"/>
                  </a:ext>
                </a:extLst>
              </p:cNvPr>
              <p:cNvSpPr/>
              <p:nvPr/>
            </p:nvSpPr>
            <p:spPr bwMode="auto">
              <a:xfrm flipH="1">
                <a:off x="5039493" y="3473852"/>
                <a:ext cx="414300" cy="651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3936F48-81E9-446B-BF1B-31302879F828}"/>
                  </a:ext>
                </a:extLst>
              </p:cNvPr>
              <p:cNvSpPr/>
              <p:nvPr/>
            </p:nvSpPr>
            <p:spPr bwMode="auto">
              <a:xfrm flipH="1">
                <a:off x="5062979" y="2899547"/>
                <a:ext cx="366596" cy="588111"/>
              </a:xfrm>
              <a:custGeom>
                <a:avLst/>
                <a:gdLst>
                  <a:gd name="connsiteX0" fmla="*/ 345936 w 345936"/>
                  <a:gd name="connsiteY0" fmla="*/ 0 h 491061"/>
                  <a:gd name="connsiteX1" fmla="*/ 106675 w 345936"/>
                  <a:gd name="connsiteY1" fmla="*/ 0 h 491061"/>
                  <a:gd name="connsiteX2" fmla="*/ 181055 w 345936"/>
                  <a:gd name="connsiteY2" fmla="*/ 375959 h 491061"/>
                  <a:gd name="connsiteX3" fmla="*/ 172966 w 345936"/>
                  <a:gd name="connsiteY3" fmla="*/ 375959 h 491061"/>
                  <a:gd name="connsiteX4" fmla="*/ 0 w 345936"/>
                  <a:gd name="connsiteY4" fmla="*/ 455472 h 491061"/>
                  <a:gd name="connsiteX5" fmla="*/ 178788 w 345936"/>
                  <a:gd name="connsiteY5" fmla="*/ 490279 h 491061"/>
                  <a:gd name="connsiteX6" fmla="*/ 345932 w 345936"/>
                  <a:gd name="connsiteY6" fmla="*/ 455472 h 491061"/>
                  <a:gd name="connsiteX7" fmla="*/ 345932 w 345936"/>
                  <a:gd name="connsiteY7" fmla="*/ 392227 h 491061"/>
                  <a:gd name="connsiteX8" fmla="*/ 345936 w 345936"/>
                  <a:gd name="connsiteY8" fmla="*/ 392227 h 49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936" h="491061">
                    <a:moveTo>
                      <a:pt x="345936" y="0"/>
                    </a:moveTo>
                    <a:lnTo>
                      <a:pt x="106675" y="0"/>
                    </a:lnTo>
                    <a:lnTo>
                      <a:pt x="181055" y="375959"/>
                    </a:lnTo>
                    <a:lnTo>
                      <a:pt x="172966" y="375959"/>
                    </a:lnTo>
                    <a:cubicBezTo>
                      <a:pt x="77440" y="375959"/>
                      <a:pt x="0" y="411558"/>
                      <a:pt x="0" y="455472"/>
                    </a:cubicBezTo>
                    <a:cubicBezTo>
                      <a:pt x="0" y="499385"/>
                      <a:pt x="83261" y="490279"/>
                      <a:pt x="178788" y="490279"/>
                    </a:cubicBezTo>
                    <a:cubicBezTo>
                      <a:pt x="274313" y="490279"/>
                      <a:pt x="345932" y="499385"/>
                      <a:pt x="345932" y="455472"/>
                    </a:cubicBezTo>
                    <a:lnTo>
                      <a:pt x="345932" y="392227"/>
                    </a:lnTo>
                    <a:lnTo>
                      <a:pt x="345936" y="392227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F48BB9BF-3BD7-4802-B50D-62476C8F1AA9}"/>
                  </a:ext>
                </a:extLst>
              </p:cNvPr>
              <p:cNvSpPr/>
              <p:nvPr/>
            </p:nvSpPr>
            <p:spPr bwMode="auto">
              <a:xfrm>
                <a:off x="4523565" y="3145503"/>
                <a:ext cx="1031855" cy="122777"/>
              </a:xfrm>
              <a:prstGeom prst="trapezoid">
                <a:avLst>
                  <a:gd name="adj" fmla="val 23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57461A9-BEE0-4C93-BD49-3D9CE4CF56F6}"/>
                  </a:ext>
                </a:extLst>
              </p:cNvPr>
              <p:cNvGrpSpPr/>
              <p:nvPr/>
            </p:nvGrpSpPr>
            <p:grpSpPr>
              <a:xfrm>
                <a:off x="4490138" y="2863218"/>
                <a:ext cx="1098706" cy="358506"/>
                <a:chOff x="4568337" y="1841260"/>
                <a:chExt cx="917398" cy="299345"/>
              </a:xfrm>
            </p:grpSpPr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6E8059FC-5FAA-42D7-A4D1-88CFBCA17A21}"/>
                    </a:ext>
                  </a:extLst>
                </p:cNvPr>
                <p:cNvSpPr/>
                <p:nvPr/>
              </p:nvSpPr>
              <p:spPr bwMode="auto">
                <a:xfrm>
                  <a:off x="4568337" y="1841260"/>
                  <a:ext cx="917398" cy="287440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39C06A60-22EA-457B-B19F-BFC20EC5BA11}"/>
                    </a:ext>
                  </a:extLst>
                </p:cNvPr>
                <p:cNvSpPr/>
                <p:nvPr/>
              </p:nvSpPr>
              <p:spPr bwMode="auto">
                <a:xfrm>
                  <a:off x="4670066" y="1841260"/>
                  <a:ext cx="713940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2B6AE748-4035-4E80-8071-421A404CAAEA}"/>
                    </a:ext>
                  </a:extLst>
                </p:cNvPr>
                <p:cNvSpPr/>
                <p:nvPr/>
              </p:nvSpPr>
              <p:spPr bwMode="auto">
                <a:xfrm>
                  <a:off x="4787218" y="1841260"/>
                  <a:ext cx="479636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2D5AF2AE-447E-464D-AD3F-17BBF8D2769E}"/>
                    </a:ext>
                  </a:extLst>
                </p:cNvPr>
                <p:cNvSpPr/>
                <p:nvPr/>
              </p:nvSpPr>
              <p:spPr bwMode="auto">
                <a:xfrm>
                  <a:off x="4920379" y="1841260"/>
                  <a:ext cx="213314" cy="299345"/>
                </a:xfrm>
                <a:prstGeom prst="trapezoid">
                  <a:avLst>
                    <a:gd name="adj" fmla="val 1921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平行四辺形 151">
                <a:extLst>
                  <a:ext uri="{FF2B5EF4-FFF2-40B4-BE49-F238E27FC236}">
                    <a16:creationId xmlns:a16="http://schemas.microsoft.com/office/drawing/2014/main" id="{4B627781-735C-4F0C-818D-ED51DFB08548}"/>
                  </a:ext>
                </a:extLst>
              </p:cNvPr>
              <p:cNvSpPr/>
              <p:nvPr/>
            </p:nvSpPr>
            <p:spPr bwMode="auto">
              <a:xfrm>
                <a:off x="4994960" y="1967771"/>
                <a:ext cx="420390" cy="489166"/>
              </a:xfrm>
              <a:prstGeom prst="parallelogram">
                <a:avLst>
                  <a:gd name="adj" fmla="val 6557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107322C2-549B-42B1-8E67-7BBC2C2F5910}"/>
                  </a:ext>
                </a:extLst>
              </p:cNvPr>
              <p:cNvSpPr/>
              <p:nvPr/>
            </p:nvSpPr>
            <p:spPr bwMode="auto">
              <a:xfrm>
                <a:off x="4511058" y="2372945"/>
                <a:ext cx="1036654" cy="564109"/>
              </a:xfrm>
              <a:prstGeom prst="trapezoid">
                <a:avLst>
                  <a:gd name="adj" fmla="val 10358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EDCC2287-0552-4080-BCFA-C142F337765A}"/>
                  </a:ext>
                </a:extLst>
              </p:cNvPr>
              <p:cNvGrpSpPr/>
              <p:nvPr/>
            </p:nvGrpSpPr>
            <p:grpSpPr>
              <a:xfrm flipH="1">
                <a:off x="5421063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6" name="円/楕円 342">
                  <a:extLst>
                    <a:ext uri="{FF2B5EF4-FFF2-40B4-BE49-F238E27FC236}">
                      <a16:creationId xmlns:a16="http://schemas.microsoft.com/office/drawing/2014/main" id="{712F57AA-5D0F-42B6-8CCB-5F668E43E33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343">
                  <a:extLst>
                    <a:ext uri="{FF2B5EF4-FFF2-40B4-BE49-F238E27FC236}">
                      <a16:creationId xmlns:a16="http://schemas.microsoft.com/office/drawing/2014/main" id="{69F8603E-AAD1-47A8-9C84-34F8C7163B6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EB66800A-2A2C-41A3-8A86-FBED0C595530}"/>
                  </a:ext>
                </a:extLst>
              </p:cNvPr>
              <p:cNvGrpSpPr/>
              <p:nvPr/>
            </p:nvGrpSpPr>
            <p:grpSpPr>
              <a:xfrm>
                <a:off x="4258705" y="1422913"/>
                <a:ext cx="400138" cy="411804"/>
                <a:chOff x="8472560" y="1251585"/>
                <a:chExt cx="225670" cy="232250"/>
              </a:xfrm>
            </p:grpSpPr>
            <p:sp>
              <p:nvSpPr>
                <p:cNvPr id="174" name="円/楕円 340">
                  <a:extLst>
                    <a:ext uri="{FF2B5EF4-FFF2-40B4-BE49-F238E27FC236}">
                      <a16:creationId xmlns:a16="http://schemas.microsoft.com/office/drawing/2014/main" id="{1E5A3924-9106-4410-BA50-831F63FD45C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円/楕円 341">
                  <a:extLst>
                    <a:ext uri="{FF2B5EF4-FFF2-40B4-BE49-F238E27FC236}">
                      <a16:creationId xmlns:a16="http://schemas.microsoft.com/office/drawing/2014/main" id="{74AEAAFF-6B38-429F-B242-B10D390EF5D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6" name="円/楕円 303">
                <a:extLst>
                  <a:ext uri="{FF2B5EF4-FFF2-40B4-BE49-F238E27FC236}">
                    <a16:creationId xmlns:a16="http://schemas.microsoft.com/office/drawing/2014/main" id="{2BE4FD6F-64C3-4562-A937-9571EECDC49B}"/>
                  </a:ext>
                </a:extLst>
              </p:cNvPr>
              <p:cNvSpPr/>
              <p:nvPr/>
            </p:nvSpPr>
            <p:spPr bwMode="auto">
              <a:xfrm>
                <a:off x="4461115" y="933747"/>
                <a:ext cx="1156758" cy="1156758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アーチ 156">
                <a:extLst>
                  <a:ext uri="{FF2B5EF4-FFF2-40B4-BE49-F238E27FC236}">
                    <a16:creationId xmlns:a16="http://schemas.microsoft.com/office/drawing/2014/main" id="{D0C71877-8837-4042-817B-5EB74D99D8F8}"/>
                  </a:ext>
                </a:extLst>
              </p:cNvPr>
              <p:cNvSpPr/>
              <p:nvPr/>
            </p:nvSpPr>
            <p:spPr bwMode="auto">
              <a:xfrm>
                <a:off x="4884197" y="1544102"/>
                <a:ext cx="304176" cy="304176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アーチ 157">
                <a:extLst>
                  <a:ext uri="{FF2B5EF4-FFF2-40B4-BE49-F238E27FC236}">
                    <a16:creationId xmlns:a16="http://schemas.microsoft.com/office/drawing/2014/main" id="{FEBE5D36-1303-4CA0-A759-04D08B2AD721}"/>
                  </a:ext>
                </a:extLst>
              </p:cNvPr>
              <p:cNvSpPr/>
              <p:nvPr/>
            </p:nvSpPr>
            <p:spPr bwMode="auto">
              <a:xfrm rot="10800000">
                <a:off x="4570130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アーチ 158">
                <a:extLst>
                  <a:ext uri="{FF2B5EF4-FFF2-40B4-BE49-F238E27FC236}">
                    <a16:creationId xmlns:a16="http://schemas.microsoft.com/office/drawing/2014/main" id="{357AC841-B816-4A3B-83E1-FACD40F32C2E}"/>
                  </a:ext>
                </a:extLst>
              </p:cNvPr>
              <p:cNvSpPr/>
              <p:nvPr/>
            </p:nvSpPr>
            <p:spPr bwMode="auto">
              <a:xfrm rot="10800000">
                <a:off x="5113951" y="1273238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アーチ 159">
                <a:extLst>
                  <a:ext uri="{FF2B5EF4-FFF2-40B4-BE49-F238E27FC236}">
                    <a16:creationId xmlns:a16="http://schemas.microsoft.com/office/drawing/2014/main" id="{5AED55DB-F0EA-47C5-BA1B-903C86838E64}"/>
                  </a:ext>
                </a:extLst>
              </p:cNvPr>
              <p:cNvSpPr/>
              <p:nvPr/>
            </p:nvSpPr>
            <p:spPr bwMode="auto">
              <a:xfrm>
                <a:off x="4570130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アーチ 160">
                <a:extLst>
                  <a:ext uri="{FF2B5EF4-FFF2-40B4-BE49-F238E27FC236}">
                    <a16:creationId xmlns:a16="http://schemas.microsoft.com/office/drawing/2014/main" id="{EB35AC64-3D7F-4672-9C99-2E6304E68489}"/>
                  </a:ext>
                </a:extLst>
              </p:cNvPr>
              <p:cNvSpPr/>
              <p:nvPr/>
            </p:nvSpPr>
            <p:spPr bwMode="auto">
              <a:xfrm>
                <a:off x="5113951" y="1303646"/>
                <a:ext cx="404049" cy="304176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219">
                <a:extLst>
                  <a:ext uri="{FF2B5EF4-FFF2-40B4-BE49-F238E27FC236}">
                    <a16:creationId xmlns:a16="http://schemas.microsoft.com/office/drawing/2014/main" id="{5892B3A4-9F62-4A93-AB45-1060143EED86}"/>
                  </a:ext>
                </a:extLst>
              </p:cNvPr>
              <p:cNvSpPr/>
              <p:nvPr/>
            </p:nvSpPr>
            <p:spPr>
              <a:xfrm rot="14400000">
                <a:off x="4409223" y="1984331"/>
                <a:ext cx="283007" cy="498528"/>
              </a:xfrm>
              <a:custGeom>
                <a:avLst/>
                <a:gdLst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0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4" fmla="*/ 156365 w 307332"/>
                  <a:gd name="connsiteY4" fmla="*/ 493484 h 498528"/>
                  <a:gd name="connsiteX5" fmla="*/ 0 w 307332"/>
                  <a:gd name="connsiteY5" fmla="*/ 498528 h 498528"/>
                  <a:gd name="connsiteX0" fmla="*/ 156365 w 307332"/>
                  <a:gd name="connsiteY0" fmla="*/ 493484 h 584924"/>
                  <a:gd name="connsiteX1" fmla="*/ 0 w 307332"/>
                  <a:gd name="connsiteY1" fmla="*/ 498528 h 584924"/>
                  <a:gd name="connsiteX2" fmla="*/ 76833 w 307332"/>
                  <a:gd name="connsiteY2" fmla="*/ 0 h 584924"/>
                  <a:gd name="connsiteX3" fmla="*/ 230499 w 307332"/>
                  <a:gd name="connsiteY3" fmla="*/ 0 h 584924"/>
                  <a:gd name="connsiteX4" fmla="*/ 307332 w 307332"/>
                  <a:gd name="connsiteY4" fmla="*/ 498528 h 584924"/>
                  <a:gd name="connsiteX5" fmla="*/ 247805 w 307332"/>
                  <a:gd name="connsiteY5" fmla="*/ 584924 h 584924"/>
                  <a:gd name="connsiteX0" fmla="*/ 156365 w 307332"/>
                  <a:gd name="connsiteY0" fmla="*/ 493484 h 498528"/>
                  <a:gd name="connsiteX1" fmla="*/ 0 w 307332"/>
                  <a:gd name="connsiteY1" fmla="*/ 498528 h 498528"/>
                  <a:gd name="connsiteX2" fmla="*/ 76833 w 307332"/>
                  <a:gd name="connsiteY2" fmla="*/ 0 h 498528"/>
                  <a:gd name="connsiteX3" fmla="*/ 230499 w 307332"/>
                  <a:gd name="connsiteY3" fmla="*/ 0 h 498528"/>
                  <a:gd name="connsiteX4" fmla="*/ 307332 w 307332"/>
                  <a:gd name="connsiteY4" fmla="*/ 498528 h 498528"/>
                  <a:gd name="connsiteX0" fmla="*/ 0 w 307332"/>
                  <a:gd name="connsiteY0" fmla="*/ 498528 h 498528"/>
                  <a:gd name="connsiteX1" fmla="*/ 76833 w 307332"/>
                  <a:gd name="connsiteY1" fmla="*/ 0 h 498528"/>
                  <a:gd name="connsiteX2" fmla="*/ 230499 w 307332"/>
                  <a:gd name="connsiteY2" fmla="*/ 0 h 498528"/>
                  <a:gd name="connsiteX3" fmla="*/ 307332 w 307332"/>
                  <a:gd name="connsiteY3" fmla="*/ 498528 h 498528"/>
                  <a:gd name="connsiteX0" fmla="*/ 0 w 283007"/>
                  <a:gd name="connsiteY0" fmla="*/ 342095 h 498528"/>
                  <a:gd name="connsiteX1" fmla="*/ 52508 w 283007"/>
                  <a:gd name="connsiteY1" fmla="*/ 0 h 498528"/>
                  <a:gd name="connsiteX2" fmla="*/ 206174 w 283007"/>
                  <a:gd name="connsiteY2" fmla="*/ 0 h 498528"/>
                  <a:gd name="connsiteX3" fmla="*/ 283007 w 283007"/>
                  <a:gd name="connsiteY3" fmla="*/ 498528 h 498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007" h="498528">
                    <a:moveTo>
                      <a:pt x="0" y="342095"/>
                    </a:moveTo>
                    <a:lnTo>
                      <a:pt x="52508" y="0"/>
                    </a:lnTo>
                    <a:lnTo>
                      <a:pt x="206174" y="0"/>
                    </a:lnTo>
                    <a:lnTo>
                      <a:pt x="283007" y="498528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1AF8059C-88D6-4367-8192-D0EEE1FC42A0}"/>
                  </a:ext>
                </a:extLst>
              </p:cNvPr>
              <p:cNvSpPr/>
              <p:nvPr/>
            </p:nvSpPr>
            <p:spPr>
              <a:xfrm rot="16200000">
                <a:off x="4375969" y="2106638"/>
                <a:ext cx="417785" cy="573243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909BF8F0-9271-40C5-BC23-A0613580F80A}"/>
                  </a:ext>
                </a:extLst>
              </p:cNvPr>
              <p:cNvSpPr/>
              <p:nvPr/>
            </p:nvSpPr>
            <p:spPr>
              <a:xfrm rot="5400000" flipH="1">
                <a:off x="5268104" y="2104635"/>
                <a:ext cx="417785" cy="577249"/>
              </a:xfrm>
              <a:prstGeom prst="trapezoid">
                <a:avLst>
                  <a:gd name="adj" fmla="val 291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5703C2B6-54F8-47E9-94AA-19703B6B5B56}"/>
                  </a:ext>
                </a:extLst>
              </p:cNvPr>
              <p:cNvGrpSpPr/>
              <p:nvPr/>
            </p:nvGrpSpPr>
            <p:grpSpPr>
              <a:xfrm>
                <a:off x="4851055" y="1886962"/>
                <a:ext cx="344044" cy="625412"/>
                <a:chOff x="1317013" y="4049550"/>
                <a:chExt cx="696730" cy="1554956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C8628711-1798-448C-BF21-B09F3BE91D03}"/>
                    </a:ext>
                  </a:extLst>
                </p:cNvPr>
                <p:cNvGrpSpPr/>
                <p:nvPr/>
              </p:nvGrpSpPr>
              <p:grpSpPr>
                <a:xfrm>
                  <a:off x="1317013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71" name="四角形: 角を丸くする 170">
                    <a:extLst>
                      <a:ext uri="{FF2B5EF4-FFF2-40B4-BE49-F238E27FC236}">
                        <a16:creationId xmlns:a16="http://schemas.microsoft.com/office/drawing/2014/main" id="{6308A26F-D568-4647-BDD0-D629C658528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四角形: 角を丸くする 171">
                    <a:extLst>
                      <a:ext uri="{FF2B5EF4-FFF2-40B4-BE49-F238E27FC236}">
                        <a16:creationId xmlns:a16="http://schemas.microsoft.com/office/drawing/2014/main" id="{35B54411-4152-4087-BB93-E259A526A22D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F959EC76-B667-48DC-8EB4-84A7ACE7A101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0B4E86AB-122A-46E8-BD8B-82AA443856B5}"/>
                    </a:ext>
                  </a:extLst>
                </p:cNvPr>
                <p:cNvGrpSpPr/>
                <p:nvPr/>
              </p:nvGrpSpPr>
              <p:grpSpPr>
                <a:xfrm flipH="1">
                  <a:off x="1654235" y="4049550"/>
                  <a:ext cx="359508" cy="1554956"/>
                  <a:chOff x="1317013" y="4049550"/>
                  <a:chExt cx="359508" cy="1554956"/>
                </a:xfrm>
              </p:grpSpPr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8ED8A2CA-C34B-4039-9890-F107CA20C31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61034" y="4596995"/>
                    <a:ext cx="215487" cy="5005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4B3342CC-2AAA-4713-AF25-3AE6EE0B26EF}"/>
                      </a:ext>
                    </a:extLst>
                  </p:cNvPr>
                  <p:cNvSpPr/>
                  <p:nvPr/>
                </p:nvSpPr>
                <p:spPr>
                  <a:xfrm rot="758976">
                    <a:off x="1405140" y="4049550"/>
                    <a:ext cx="192123" cy="7709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B5D0B55-2543-4C28-93BD-AE65B6C7BD28}"/>
                      </a:ext>
                    </a:extLst>
                  </p:cNvPr>
                  <p:cNvSpPr/>
                  <p:nvPr/>
                </p:nvSpPr>
                <p:spPr>
                  <a:xfrm>
                    <a:off x="1317013" y="4208926"/>
                    <a:ext cx="349609" cy="1395580"/>
                  </a:xfrm>
                  <a:custGeom>
                    <a:avLst/>
                    <a:gdLst>
                      <a:gd name="connsiteX0" fmla="*/ 227025 w 349609"/>
                      <a:gd name="connsiteY0" fmla="*/ 1021 h 1395580"/>
                      <a:gd name="connsiteX1" fmla="*/ 269726 w 349609"/>
                      <a:gd name="connsiteY1" fmla="*/ 3697 h 1395580"/>
                      <a:gd name="connsiteX2" fmla="*/ 345912 w 349609"/>
                      <a:gd name="connsiteY2" fmla="*/ 135655 h 1395580"/>
                      <a:gd name="connsiteX3" fmla="*/ 275161 w 349609"/>
                      <a:gd name="connsiteY3" fmla="*/ 399699 h 1395580"/>
                      <a:gd name="connsiteX4" fmla="*/ 275160 w 349609"/>
                      <a:gd name="connsiteY4" fmla="*/ 672402 h 1395580"/>
                      <a:gd name="connsiteX5" fmla="*/ 282940 w 349609"/>
                      <a:gd name="connsiteY5" fmla="*/ 677647 h 1395580"/>
                      <a:gd name="connsiteX6" fmla="*/ 321288 w 349609"/>
                      <a:gd name="connsiteY6" fmla="*/ 770228 h 1395580"/>
                      <a:gd name="connsiteX7" fmla="*/ 321287 w 349609"/>
                      <a:gd name="connsiteY7" fmla="*/ 1264650 h 1395580"/>
                      <a:gd name="connsiteX8" fmla="*/ 190357 w 349609"/>
                      <a:gd name="connsiteY8" fmla="*/ 1395580 h 1395580"/>
                      <a:gd name="connsiteX9" fmla="*/ 190358 w 349609"/>
                      <a:gd name="connsiteY9" fmla="*/ 1395579 h 1395580"/>
                      <a:gd name="connsiteX10" fmla="*/ 69717 w 349609"/>
                      <a:gd name="connsiteY10" fmla="*/ 1315613 h 1395580"/>
                      <a:gd name="connsiteX11" fmla="*/ 62954 w 349609"/>
                      <a:gd name="connsiteY11" fmla="*/ 1282114 h 1395580"/>
                      <a:gd name="connsiteX12" fmla="*/ 35935 w 349609"/>
                      <a:gd name="connsiteY12" fmla="*/ 1202640 h 1395580"/>
                      <a:gd name="connsiteX13" fmla="*/ 0 w 349609"/>
                      <a:gd name="connsiteY13" fmla="*/ 824142 h 1395580"/>
                      <a:gd name="connsiteX14" fmla="*/ 35935 w 349609"/>
                      <a:gd name="connsiteY14" fmla="*/ 445644 h 1395580"/>
                      <a:gd name="connsiteX15" fmla="*/ 63370 w 349609"/>
                      <a:gd name="connsiteY15" fmla="*/ 364947 h 1395580"/>
                      <a:gd name="connsiteX16" fmla="*/ 63976 w 349609"/>
                      <a:gd name="connsiteY16" fmla="*/ 355275 h 1395580"/>
                      <a:gd name="connsiteX17" fmla="*/ 137767 w 349609"/>
                      <a:gd name="connsiteY17" fmla="*/ 79883 h 1395580"/>
                      <a:gd name="connsiteX18" fmla="*/ 227025 w 349609"/>
                      <a:gd name="connsiteY18" fmla="*/ 1021 h 139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9609" h="1395580">
                        <a:moveTo>
                          <a:pt x="227025" y="1021"/>
                        </a:moveTo>
                        <a:cubicBezTo>
                          <a:pt x="240887" y="-909"/>
                          <a:pt x="255356" y="-153"/>
                          <a:pt x="269726" y="3697"/>
                        </a:cubicBezTo>
                        <a:cubicBezTo>
                          <a:pt x="327203" y="19098"/>
                          <a:pt x="361313" y="78178"/>
                          <a:pt x="345912" y="135655"/>
                        </a:cubicBezTo>
                        <a:lnTo>
                          <a:pt x="275161" y="399699"/>
                        </a:lnTo>
                        <a:lnTo>
                          <a:pt x="275160" y="672402"/>
                        </a:lnTo>
                        <a:lnTo>
                          <a:pt x="282940" y="677647"/>
                        </a:lnTo>
                        <a:cubicBezTo>
                          <a:pt x="306633" y="701340"/>
                          <a:pt x="321288" y="734073"/>
                          <a:pt x="321288" y="770228"/>
                        </a:cubicBezTo>
                        <a:cubicBezTo>
                          <a:pt x="321288" y="935035"/>
                          <a:pt x="321287" y="1099843"/>
                          <a:pt x="321287" y="1264650"/>
                        </a:cubicBezTo>
                        <a:cubicBezTo>
                          <a:pt x="321287" y="1336961"/>
                          <a:pt x="262668" y="1395580"/>
                          <a:pt x="190357" y="1395580"/>
                        </a:cubicBezTo>
                        <a:lnTo>
                          <a:pt x="190358" y="1395579"/>
                        </a:lnTo>
                        <a:cubicBezTo>
                          <a:pt x="136125" y="1395579"/>
                          <a:pt x="89593" y="1362606"/>
                          <a:pt x="69717" y="1315613"/>
                        </a:cubicBezTo>
                        <a:lnTo>
                          <a:pt x="62954" y="1282114"/>
                        </a:lnTo>
                        <a:lnTo>
                          <a:pt x="35935" y="1202640"/>
                        </a:lnTo>
                        <a:cubicBezTo>
                          <a:pt x="13733" y="1105774"/>
                          <a:pt x="0" y="971955"/>
                          <a:pt x="0" y="824142"/>
                        </a:cubicBezTo>
                        <a:cubicBezTo>
                          <a:pt x="0" y="676329"/>
                          <a:pt x="13733" y="542510"/>
                          <a:pt x="35935" y="445644"/>
                        </a:cubicBezTo>
                        <a:lnTo>
                          <a:pt x="63370" y="364947"/>
                        </a:lnTo>
                        <a:lnTo>
                          <a:pt x="63976" y="355275"/>
                        </a:lnTo>
                        <a:lnTo>
                          <a:pt x="137767" y="79883"/>
                        </a:lnTo>
                        <a:cubicBezTo>
                          <a:pt x="149318" y="36775"/>
                          <a:pt x="185438" y="6811"/>
                          <a:pt x="227025" y="1021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47D9EC9B-D242-455D-A768-F26A1F93BC9F}"/>
              </a:ext>
            </a:extLst>
          </p:cNvPr>
          <p:cNvSpPr txBox="1"/>
          <p:nvPr/>
        </p:nvSpPr>
        <p:spPr>
          <a:xfrm>
            <a:off x="0" y="62806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91363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popa28_ご自由に参拝してください</dc:title>
  <dc:subject>popa28_ご自由に参拝してください</dc:subject>
  <dc:creator>でじけろお</dc:creator>
  <cp:lastModifiedBy/>
  <cp:revision>1</cp:revision>
  <dcterms:created xsi:type="dcterms:W3CDTF">2014-12-04T06:28:23Z</dcterms:created>
  <dcterms:modified xsi:type="dcterms:W3CDTF">2019-07-03T06:17:36Z</dcterms:modified>
  <cp:version>1</cp:version>
</cp:coreProperties>
</file>