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90" r:id="rId3"/>
    <p:sldId id="273" r:id="rId4"/>
    <p:sldId id="291" r:id="rId5"/>
    <p:sldId id="292" r:id="rId6"/>
    <p:sldId id="29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1170" y="29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53725" y="0"/>
            <a:ext cx="4616648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ln w="28575">
                  <a:solidFill>
                    <a:schemeClr val="tx1"/>
                  </a:solidFill>
                </a:ln>
                <a:effectLst/>
              </a:rPr>
              <a:t>ご自由に</a:t>
            </a:r>
            <a:endParaRPr lang="en-US" altLang="ja-JP" sz="9600" dirty="0">
              <a:ln w="28575">
                <a:solidFill>
                  <a:schemeClr val="tx1"/>
                </a:solidFill>
              </a:ln>
              <a:effectLst/>
            </a:endParaRPr>
          </a:p>
          <a:p>
            <a:r>
              <a:rPr lang="ja-JP" altLang="en-US" sz="96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</a:rPr>
              <a:t>参拝して</a:t>
            </a:r>
            <a:endParaRPr lang="en-US" altLang="ja-JP" sz="96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/>
            </a:endParaRPr>
          </a:p>
          <a:p>
            <a:r>
              <a:rPr lang="ja-JP" altLang="en-US" sz="96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</a:rPr>
              <a:t>ください</a:t>
            </a:r>
            <a:endParaRPr lang="en-US" altLang="ja-JP" sz="96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153CE960-3AEB-4A20-9054-7AE0B5721D5C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3799F90-FD37-4E2E-B3C8-F679E43E4C37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ln>
                <a:solidFill>
                  <a:schemeClr val="bg1">
                    <a:lumMod val="50000"/>
                  </a:schemeClr>
                </a:solidFill>
              </a:ln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978A6ED-84BD-4152-B5DF-69B60AE62CE6}"/>
              </a:ext>
            </a:extLst>
          </p:cNvPr>
          <p:cNvSpPr txBox="1"/>
          <p:nvPr/>
        </p:nvSpPr>
        <p:spPr>
          <a:xfrm>
            <a:off x="953725" y="0"/>
            <a:ext cx="4616648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ご自由に</a:t>
            </a:r>
            <a:endParaRPr lang="en-US" altLang="ja-JP" sz="96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96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参拝して</a:t>
            </a:r>
            <a:endParaRPr lang="en-US" altLang="ja-JP" sz="96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96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ja-JP" sz="96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3849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F33F4F73-CCB9-4AE1-80E2-FC20CA497205}"/>
              </a:ext>
            </a:extLst>
          </p:cNvPr>
          <p:cNvSpPr txBox="1"/>
          <p:nvPr/>
        </p:nvSpPr>
        <p:spPr>
          <a:xfrm>
            <a:off x="0" y="5888208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noFill/>
                </a:ln>
                <a:effectLst/>
              </a:rPr>
              <a:t>ご自由に</a:t>
            </a:r>
            <a:endParaRPr lang="en-US" altLang="ja-JP" sz="8000" dirty="0">
              <a:ln w="28575">
                <a:noFill/>
              </a:ln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参拝して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ja-JP" sz="60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031D288-CA6B-427B-AADF-93759CDB7B02}"/>
              </a:ext>
            </a:extLst>
          </p:cNvPr>
          <p:cNvGrpSpPr/>
          <p:nvPr/>
        </p:nvGrpSpPr>
        <p:grpSpPr>
          <a:xfrm>
            <a:off x="1382195" y="1082570"/>
            <a:ext cx="4093610" cy="4243042"/>
            <a:chOff x="3786460" y="933747"/>
            <a:chExt cx="2525440" cy="2617629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86A9EC3D-EA5F-4812-BE1A-9CD9DCECB4EB}"/>
                </a:ext>
              </a:extLst>
            </p:cNvPr>
            <p:cNvSpPr/>
            <p:nvPr/>
          </p:nvSpPr>
          <p:spPr>
            <a:xfrm>
              <a:off x="3786460" y="1025936"/>
              <a:ext cx="2525440" cy="252544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967DEBD8-521A-4792-9410-2EB2D55C268E}"/>
                </a:ext>
              </a:extLst>
            </p:cNvPr>
            <p:cNvGrpSpPr/>
            <p:nvPr/>
          </p:nvGrpSpPr>
          <p:grpSpPr>
            <a:xfrm>
              <a:off x="4258705" y="933747"/>
              <a:ext cx="1562496" cy="2605244"/>
              <a:chOff x="4258705" y="933747"/>
              <a:chExt cx="1562496" cy="2605244"/>
            </a:xfrm>
          </p:grpSpPr>
          <p:sp>
            <p:nvSpPr>
              <p:cNvPr id="144" name="片側の 2 つの角を丸めた四角形 298">
                <a:extLst>
                  <a:ext uri="{FF2B5EF4-FFF2-40B4-BE49-F238E27FC236}">
                    <a16:creationId xmlns:a16="http://schemas.microsoft.com/office/drawing/2014/main" id="{C699A04A-E3A2-436E-B445-27C0E992D0E4}"/>
                  </a:ext>
                </a:extLst>
              </p:cNvPr>
              <p:cNvSpPr/>
              <p:nvPr/>
            </p:nvSpPr>
            <p:spPr bwMode="auto">
              <a:xfrm>
                <a:off x="4600599" y="1828320"/>
                <a:ext cx="877786" cy="8148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" name="台形 219">
                <a:extLst>
                  <a:ext uri="{FF2B5EF4-FFF2-40B4-BE49-F238E27FC236}">
                    <a16:creationId xmlns:a16="http://schemas.microsoft.com/office/drawing/2014/main" id="{9016C14B-4783-4297-9C07-7CBA344F302C}"/>
                  </a:ext>
                </a:extLst>
              </p:cNvPr>
              <p:cNvSpPr/>
              <p:nvPr/>
            </p:nvSpPr>
            <p:spPr>
              <a:xfrm rot="7200000" flipH="1">
                <a:off x="5375967" y="1984331"/>
                <a:ext cx="283007" cy="498528"/>
              </a:xfrm>
              <a:custGeom>
                <a:avLst/>
                <a:gdLst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0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156365 w 307332"/>
                  <a:gd name="connsiteY4" fmla="*/ 493484 h 498528"/>
                  <a:gd name="connsiteX5" fmla="*/ 0 w 307332"/>
                  <a:gd name="connsiteY5" fmla="*/ 498528 h 498528"/>
                  <a:gd name="connsiteX0" fmla="*/ 156365 w 307332"/>
                  <a:gd name="connsiteY0" fmla="*/ 493484 h 584924"/>
                  <a:gd name="connsiteX1" fmla="*/ 0 w 307332"/>
                  <a:gd name="connsiteY1" fmla="*/ 498528 h 584924"/>
                  <a:gd name="connsiteX2" fmla="*/ 76833 w 307332"/>
                  <a:gd name="connsiteY2" fmla="*/ 0 h 584924"/>
                  <a:gd name="connsiteX3" fmla="*/ 230499 w 307332"/>
                  <a:gd name="connsiteY3" fmla="*/ 0 h 584924"/>
                  <a:gd name="connsiteX4" fmla="*/ 307332 w 307332"/>
                  <a:gd name="connsiteY4" fmla="*/ 498528 h 584924"/>
                  <a:gd name="connsiteX5" fmla="*/ 247805 w 307332"/>
                  <a:gd name="connsiteY5" fmla="*/ 584924 h 584924"/>
                  <a:gd name="connsiteX0" fmla="*/ 156365 w 307332"/>
                  <a:gd name="connsiteY0" fmla="*/ 493484 h 498528"/>
                  <a:gd name="connsiteX1" fmla="*/ 0 w 307332"/>
                  <a:gd name="connsiteY1" fmla="*/ 498528 h 498528"/>
                  <a:gd name="connsiteX2" fmla="*/ 76833 w 307332"/>
                  <a:gd name="connsiteY2" fmla="*/ 0 h 498528"/>
                  <a:gd name="connsiteX3" fmla="*/ 230499 w 307332"/>
                  <a:gd name="connsiteY3" fmla="*/ 0 h 498528"/>
                  <a:gd name="connsiteX4" fmla="*/ 307332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0" fmla="*/ 0 w 283007"/>
                  <a:gd name="connsiteY0" fmla="*/ 342095 h 498528"/>
                  <a:gd name="connsiteX1" fmla="*/ 52508 w 283007"/>
                  <a:gd name="connsiteY1" fmla="*/ 0 h 498528"/>
                  <a:gd name="connsiteX2" fmla="*/ 206174 w 283007"/>
                  <a:gd name="connsiteY2" fmla="*/ 0 h 498528"/>
                  <a:gd name="connsiteX3" fmla="*/ 283007 w 283007"/>
                  <a:gd name="connsiteY3" fmla="*/ 498528 h 498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3007" h="498528">
                    <a:moveTo>
                      <a:pt x="0" y="342095"/>
                    </a:moveTo>
                    <a:lnTo>
                      <a:pt x="52508" y="0"/>
                    </a:lnTo>
                    <a:lnTo>
                      <a:pt x="206174" y="0"/>
                    </a:lnTo>
                    <a:lnTo>
                      <a:pt x="283007" y="498528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涙形 64">
                <a:extLst>
                  <a:ext uri="{FF2B5EF4-FFF2-40B4-BE49-F238E27FC236}">
                    <a16:creationId xmlns:a16="http://schemas.microsoft.com/office/drawing/2014/main" id="{CA308798-FCFE-426A-826F-94DE391240EB}"/>
                  </a:ext>
                </a:extLst>
              </p:cNvPr>
              <p:cNvSpPr/>
              <p:nvPr/>
            </p:nvSpPr>
            <p:spPr bwMode="auto">
              <a:xfrm>
                <a:off x="4638043" y="3473852"/>
                <a:ext cx="414300" cy="651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2DB00F60-21C4-40D7-8250-CC036C5C985D}"/>
                  </a:ext>
                </a:extLst>
              </p:cNvPr>
              <p:cNvSpPr/>
              <p:nvPr/>
            </p:nvSpPr>
            <p:spPr bwMode="auto">
              <a:xfrm>
                <a:off x="4655077" y="2899547"/>
                <a:ext cx="366596" cy="588111"/>
              </a:xfrm>
              <a:custGeom>
                <a:avLst/>
                <a:gdLst>
                  <a:gd name="connsiteX0" fmla="*/ 345936 w 345936"/>
                  <a:gd name="connsiteY0" fmla="*/ 0 h 491061"/>
                  <a:gd name="connsiteX1" fmla="*/ 106675 w 345936"/>
                  <a:gd name="connsiteY1" fmla="*/ 0 h 491061"/>
                  <a:gd name="connsiteX2" fmla="*/ 181055 w 345936"/>
                  <a:gd name="connsiteY2" fmla="*/ 375959 h 491061"/>
                  <a:gd name="connsiteX3" fmla="*/ 172966 w 345936"/>
                  <a:gd name="connsiteY3" fmla="*/ 375959 h 491061"/>
                  <a:gd name="connsiteX4" fmla="*/ 0 w 345936"/>
                  <a:gd name="connsiteY4" fmla="*/ 455472 h 491061"/>
                  <a:gd name="connsiteX5" fmla="*/ 178788 w 345936"/>
                  <a:gd name="connsiteY5" fmla="*/ 490279 h 491061"/>
                  <a:gd name="connsiteX6" fmla="*/ 345932 w 345936"/>
                  <a:gd name="connsiteY6" fmla="*/ 455472 h 491061"/>
                  <a:gd name="connsiteX7" fmla="*/ 345932 w 345936"/>
                  <a:gd name="connsiteY7" fmla="*/ 392227 h 491061"/>
                  <a:gd name="connsiteX8" fmla="*/ 345936 w 345936"/>
                  <a:gd name="connsiteY8" fmla="*/ 392227 h 491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936" h="491061">
                    <a:moveTo>
                      <a:pt x="345936" y="0"/>
                    </a:moveTo>
                    <a:lnTo>
                      <a:pt x="106675" y="0"/>
                    </a:lnTo>
                    <a:lnTo>
                      <a:pt x="181055" y="375959"/>
                    </a:lnTo>
                    <a:lnTo>
                      <a:pt x="172966" y="375959"/>
                    </a:lnTo>
                    <a:cubicBezTo>
                      <a:pt x="77440" y="375959"/>
                      <a:pt x="0" y="411558"/>
                      <a:pt x="0" y="455472"/>
                    </a:cubicBezTo>
                    <a:cubicBezTo>
                      <a:pt x="0" y="499385"/>
                      <a:pt x="83261" y="490279"/>
                      <a:pt x="178788" y="490279"/>
                    </a:cubicBezTo>
                    <a:cubicBezTo>
                      <a:pt x="274313" y="490279"/>
                      <a:pt x="345932" y="499385"/>
                      <a:pt x="345932" y="455472"/>
                    </a:cubicBezTo>
                    <a:lnTo>
                      <a:pt x="345932" y="392227"/>
                    </a:lnTo>
                    <a:lnTo>
                      <a:pt x="345936" y="392227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涙形 64">
                <a:extLst>
                  <a:ext uri="{FF2B5EF4-FFF2-40B4-BE49-F238E27FC236}">
                    <a16:creationId xmlns:a16="http://schemas.microsoft.com/office/drawing/2014/main" id="{3EC3A9ED-5CE3-43A2-A5B9-B8FAEE4C208F}"/>
                  </a:ext>
                </a:extLst>
              </p:cNvPr>
              <p:cNvSpPr/>
              <p:nvPr/>
            </p:nvSpPr>
            <p:spPr bwMode="auto">
              <a:xfrm flipH="1">
                <a:off x="5039493" y="3473852"/>
                <a:ext cx="414300" cy="651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73E882D0-5EE4-47AB-91E8-A264563EBA39}"/>
                  </a:ext>
                </a:extLst>
              </p:cNvPr>
              <p:cNvSpPr/>
              <p:nvPr/>
            </p:nvSpPr>
            <p:spPr bwMode="auto">
              <a:xfrm flipH="1">
                <a:off x="5062979" y="2899547"/>
                <a:ext cx="366596" cy="588111"/>
              </a:xfrm>
              <a:custGeom>
                <a:avLst/>
                <a:gdLst>
                  <a:gd name="connsiteX0" fmla="*/ 345936 w 345936"/>
                  <a:gd name="connsiteY0" fmla="*/ 0 h 491061"/>
                  <a:gd name="connsiteX1" fmla="*/ 106675 w 345936"/>
                  <a:gd name="connsiteY1" fmla="*/ 0 h 491061"/>
                  <a:gd name="connsiteX2" fmla="*/ 181055 w 345936"/>
                  <a:gd name="connsiteY2" fmla="*/ 375959 h 491061"/>
                  <a:gd name="connsiteX3" fmla="*/ 172966 w 345936"/>
                  <a:gd name="connsiteY3" fmla="*/ 375959 h 491061"/>
                  <a:gd name="connsiteX4" fmla="*/ 0 w 345936"/>
                  <a:gd name="connsiteY4" fmla="*/ 455472 h 491061"/>
                  <a:gd name="connsiteX5" fmla="*/ 178788 w 345936"/>
                  <a:gd name="connsiteY5" fmla="*/ 490279 h 491061"/>
                  <a:gd name="connsiteX6" fmla="*/ 345932 w 345936"/>
                  <a:gd name="connsiteY6" fmla="*/ 455472 h 491061"/>
                  <a:gd name="connsiteX7" fmla="*/ 345932 w 345936"/>
                  <a:gd name="connsiteY7" fmla="*/ 392227 h 491061"/>
                  <a:gd name="connsiteX8" fmla="*/ 345936 w 345936"/>
                  <a:gd name="connsiteY8" fmla="*/ 392227 h 491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936" h="491061">
                    <a:moveTo>
                      <a:pt x="345936" y="0"/>
                    </a:moveTo>
                    <a:lnTo>
                      <a:pt x="106675" y="0"/>
                    </a:lnTo>
                    <a:lnTo>
                      <a:pt x="181055" y="375959"/>
                    </a:lnTo>
                    <a:lnTo>
                      <a:pt x="172966" y="375959"/>
                    </a:lnTo>
                    <a:cubicBezTo>
                      <a:pt x="77440" y="375959"/>
                      <a:pt x="0" y="411558"/>
                      <a:pt x="0" y="455472"/>
                    </a:cubicBezTo>
                    <a:cubicBezTo>
                      <a:pt x="0" y="499385"/>
                      <a:pt x="83261" y="490279"/>
                      <a:pt x="178788" y="490279"/>
                    </a:cubicBezTo>
                    <a:cubicBezTo>
                      <a:pt x="274313" y="490279"/>
                      <a:pt x="345932" y="499385"/>
                      <a:pt x="345932" y="455472"/>
                    </a:cubicBezTo>
                    <a:lnTo>
                      <a:pt x="345932" y="392227"/>
                    </a:lnTo>
                    <a:lnTo>
                      <a:pt x="345936" y="392227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台形 149">
                <a:extLst>
                  <a:ext uri="{FF2B5EF4-FFF2-40B4-BE49-F238E27FC236}">
                    <a16:creationId xmlns:a16="http://schemas.microsoft.com/office/drawing/2014/main" id="{9C65558B-5B4E-45DF-B91F-93E4F5BA7BAB}"/>
                  </a:ext>
                </a:extLst>
              </p:cNvPr>
              <p:cNvSpPr/>
              <p:nvPr/>
            </p:nvSpPr>
            <p:spPr bwMode="auto">
              <a:xfrm>
                <a:off x="4523565" y="3145503"/>
                <a:ext cx="1031855" cy="122777"/>
              </a:xfrm>
              <a:prstGeom prst="trapezoid">
                <a:avLst>
                  <a:gd name="adj" fmla="val 2327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C2B5F9FB-BF10-48E1-9E57-55257DC39C6E}"/>
                  </a:ext>
                </a:extLst>
              </p:cNvPr>
              <p:cNvGrpSpPr/>
              <p:nvPr/>
            </p:nvGrpSpPr>
            <p:grpSpPr>
              <a:xfrm>
                <a:off x="4490138" y="2863218"/>
                <a:ext cx="1098706" cy="358506"/>
                <a:chOff x="4568337" y="1841260"/>
                <a:chExt cx="917398" cy="299345"/>
              </a:xfrm>
            </p:grpSpPr>
            <p:sp>
              <p:nvSpPr>
                <p:cNvPr id="186" name="台形 185">
                  <a:extLst>
                    <a:ext uri="{FF2B5EF4-FFF2-40B4-BE49-F238E27FC236}">
                      <a16:creationId xmlns:a16="http://schemas.microsoft.com/office/drawing/2014/main" id="{035439F6-998A-42EA-B39F-A11306BB00F1}"/>
                    </a:ext>
                  </a:extLst>
                </p:cNvPr>
                <p:cNvSpPr/>
                <p:nvPr/>
              </p:nvSpPr>
              <p:spPr bwMode="auto">
                <a:xfrm>
                  <a:off x="4568337" y="1841260"/>
                  <a:ext cx="917398" cy="287440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台形 186">
                  <a:extLst>
                    <a:ext uri="{FF2B5EF4-FFF2-40B4-BE49-F238E27FC236}">
                      <a16:creationId xmlns:a16="http://schemas.microsoft.com/office/drawing/2014/main" id="{9359E2BB-341E-4ACA-B290-632932A4D7CA}"/>
                    </a:ext>
                  </a:extLst>
                </p:cNvPr>
                <p:cNvSpPr/>
                <p:nvPr/>
              </p:nvSpPr>
              <p:spPr bwMode="auto">
                <a:xfrm>
                  <a:off x="4670066" y="1841260"/>
                  <a:ext cx="713940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台形 187">
                  <a:extLst>
                    <a:ext uri="{FF2B5EF4-FFF2-40B4-BE49-F238E27FC236}">
                      <a16:creationId xmlns:a16="http://schemas.microsoft.com/office/drawing/2014/main" id="{D243D74B-1155-41C8-9B67-ED8191232451}"/>
                    </a:ext>
                  </a:extLst>
                </p:cNvPr>
                <p:cNvSpPr/>
                <p:nvPr/>
              </p:nvSpPr>
              <p:spPr bwMode="auto">
                <a:xfrm>
                  <a:off x="4787218" y="1841260"/>
                  <a:ext cx="479636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台形 188">
                  <a:extLst>
                    <a:ext uri="{FF2B5EF4-FFF2-40B4-BE49-F238E27FC236}">
                      <a16:creationId xmlns:a16="http://schemas.microsoft.com/office/drawing/2014/main" id="{020A3655-814C-460F-B6BF-BCC4EF347AA7}"/>
                    </a:ext>
                  </a:extLst>
                </p:cNvPr>
                <p:cNvSpPr/>
                <p:nvPr/>
              </p:nvSpPr>
              <p:spPr bwMode="auto">
                <a:xfrm>
                  <a:off x="4920379" y="1841260"/>
                  <a:ext cx="213314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2" name="平行四辺形 151">
                <a:extLst>
                  <a:ext uri="{FF2B5EF4-FFF2-40B4-BE49-F238E27FC236}">
                    <a16:creationId xmlns:a16="http://schemas.microsoft.com/office/drawing/2014/main" id="{EF1BAE4B-0B0E-4380-90A6-59444BA1304B}"/>
                  </a:ext>
                </a:extLst>
              </p:cNvPr>
              <p:cNvSpPr/>
              <p:nvPr/>
            </p:nvSpPr>
            <p:spPr bwMode="auto">
              <a:xfrm>
                <a:off x="4994960" y="1967771"/>
                <a:ext cx="420390" cy="489166"/>
              </a:xfrm>
              <a:prstGeom prst="parallelogram">
                <a:avLst>
                  <a:gd name="adj" fmla="val 65574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台形 152">
                <a:extLst>
                  <a:ext uri="{FF2B5EF4-FFF2-40B4-BE49-F238E27FC236}">
                    <a16:creationId xmlns:a16="http://schemas.microsoft.com/office/drawing/2014/main" id="{D99870D0-8D7E-41C9-B072-F7ABE29B3528}"/>
                  </a:ext>
                </a:extLst>
              </p:cNvPr>
              <p:cNvSpPr/>
              <p:nvPr/>
            </p:nvSpPr>
            <p:spPr bwMode="auto">
              <a:xfrm>
                <a:off x="4511058" y="2372945"/>
                <a:ext cx="1036654" cy="564109"/>
              </a:xfrm>
              <a:prstGeom prst="trapezoid">
                <a:avLst>
                  <a:gd name="adj" fmla="val 10358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39EA17FE-9BB3-4A3F-AF3B-CFBE2EF9D31B}"/>
                  </a:ext>
                </a:extLst>
              </p:cNvPr>
              <p:cNvGrpSpPr/>
              <p:nvPr/>
            </p:nvGrpSpPr>
            <p:grpSpPr>
              <a:xfrm flipH="1">
                <a:off x="5421063" y="1422913"/>
                <a:ext cx="400138" cy="411804"/>
                <a:chOff x="8472560" y="1251585"/>
                <a:chExt cx="225670" cy="232250"/>
              </a:xfrm>
            </p:grpSpPr>
            <p:sp>
              <p:nvSpPr>
                <p:cNvPr id="184" name="円/楕円 342">
                  <a:extLst>
                    <a:ext uri="{FF2B5EF4-FFF2-40B4-BE49-F238E27FC236}">
                      <a16:creationId xmlns:a16="http://schemas.microsoft.com/office/drawing/2014/main" id="{A7FCCB3B-A7E2-45E5-BF72-BBD7E7B728FD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円/楕円 343">
                  <a:extLst>
                    <a:ext uri="{FF2B5EF4-FFF2-40B4-BE49-F238E27FC236}">
                      <a16:creationId xmlns:a16="http://schemas.microsoft.com/office/drawing/2014/main" id="{16D23561-691D-4FEB-9C91-8EBFE44BB122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7C18F283-BAED-4D1C-96CB-B06AD7DDD8EA}"/>
                  </a:ext>
                </a:extLst>
              </p:cNvPr>
              <p:cNvGrpSpPr/>
              <p:nvPr/>
            </p:nvGrpSpPr>
            <p:grpSpPr>
              <a:xfrm>
                <a:off x="4258705" y="1422913"/>
                <a:ext cx="400138" cy="411804"/>
                <a:chOff x="8472560" y="1251585"/>
                <a:chExt cx="225670" cy="232250"/>
              </a:xfrm>
            </p:grpSpPr>
            <p:sp>
              <p:nvSpPr>
                <p:cNvPr id="182" name="円/楕円 340">
                  <a:extLst>
                    <a:ext uri="{FF2B5EF4-FFF2-40B4-BE49-F238E27FC236}">
                      <a16:creationId xmlns:a16="http://schemas.microsoft.com/office/drawing/2014/main" id="{0C35DCFA-061D-4CF4-A369-A8A27CA0CC82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円/楕円 341">
                  <a:extLst>
                    <a:ext uri="{FF2B5EF4-FFF2-40B4-BE49-F238E27FC236}">
                      <a16:creationId xmlns:a16="http://schemas.microsoft.com/office/drawing/2014/main" id="{1277684A-AF64-4FC8-A251-6F96B91624D7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56" name="円/楕円 303">
                <a:extLst>
                  <a:ext uri="{FF2B5EF4-FFF2-40B4-BE49-F238E27FC236}">
                    <a16:creationId xmlns:a16="http://schemas.microsoft.com/office/drawing/2014/main" id="{223EF5CD-1BC7-4A7E-9D80-5CE95CDF427C}"/>
                  </a:ext>
                </a:extLst>
              </p:cNvPr>
              <p:cNvSpPr/>
              <p:nvPr/>
            </p:nvSpPr>
            <p:spPr bwMode="auto">
              <a:xfrm>
                <a:off x="4461115" y="933747"/>
                <a:ext cx="1156758" cy="1156758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アーチ 156">
                <a:extLst>
                  <a:ext uri="{FF2B5EF4-FFF2-40B4-BE49-F238E27FC236}">
                    <a16:creationId xmlns:a16="http://schemas.microsoft.com/office/drawing/2014/main" id="{1D041033-AA73-4A74-898E-D178DAEA7E33}"/>
                  </a:ext>
                </a:extLst>
              </p:cNvPr>
              <p:cNvSpPr/>
              <p:nvPr/>
            </p:nvSpPr>
            <p:spPr bwMode="auto">
              <a:xfrm>
                <a:off x="4884197" y="1544102"/>
                <a:ext cx="304176" cy="304176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アーチ 157">
                <a:extLst>
                  <a:ext uri="{FF2B5EF4-FFF2-40B4-BE49-F238E27FC236}">
                    <a16:creationId xmlns:a16="http://schemas.microsoft.com/office/drawing/2014/main" id="{A4A3DEDB-459F-44EC-B81D-F9AA8C655886}"/>
                  </a:ext>
                </a:extLst>
              </p:cNvPr>
              <p:cNvSpPr/>
              <p:nvPr/>
            </p:nvSpPr>
            <p:spPr bwMode="auto">
              <a:xfrm rot="10800000">
                <a:off x="4570130" y="1273238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アーチ 158">
                <a:extLst>
                  <a:ext uri="{FF2B5EF4-FFF2-40B4-BE49-F238E27FC236}">
                    <a16:creationId xmlns:a16="http://schemas.microsoft.com/office/drawing/2014/main" id="{D7D884A4-9F0E-4D38-9E37-6E5AAC8090BF}"/>
                  </a:ext>
                </a:extLst>
              </p:cNvPr>
              <p:cNvSpPr/>
              <p:nvPr/>
            </p:nvSpPr>
            <p:spPr bwMode="auto">
              <a:xfrm rot="10800000">
                <a:off x="5113951" y="1273238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アーチ 159">
                <a:extLst>
                  <a:ext uri="{FF2B5EF4-FFF2-40B4-BE49-F238E27FC236}">
                    <a16:creationId xmlns:a16="http://schemas.microsoft.com/office/drawing/2014/main" id="{65FFBAF3-2E59-448D-AB92-06ED85179DE3}"/>
                  </a:ext>
                </a:extLst>
              </p:cNvPr>
              <p:cNvSpPr/>
              <p:nvPr/>
            </p:nvSpPr>
            <p:spPr bwMode="auto">
              <a:xfrm>
                <a:off x="4570130" y="1303646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アーチ 160">
                <a:extLst>
                  <a:ext uri="{FF2B5EF4-FFF2-40B4-BE49-F238E27FC236}">
                    <a16:creationId xmlns:a16="http://schemas.microsoft.com/office/drawing/2014/main" id="{934C9282-8C69-4E18-978B-F92100FA180E}"/>
                  </a:ext>
                </a:extLst>
              </p:cNvPr>
              <p:cNvSpPr/>
              <p:nvPr/>
            </p:nvSpPr>
            <p:spPr bwMode="auto">
              <a:xfrm>
                <a:off x="5113951" y="1303646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台形 219">
                <a:extLst>
                  <a:ext uri="{FF2B5EF4-FFF2-40B4-BE49-F238E27FC236}">
                    <a16:creationId xmlns:a16="http://schemas.microsoft.com/office/drawing/2014/main" id="{0D93519F-4411-4A96-B1F3-2AB076B42E64}"/>
                  </a:ext>
                </a:extLst>
              </p:cNvPr>
              <p:cNvSpPr/>
              <p:nvPr/>
            </p:nvSpPr>
            <p:spPr>
              <a:xfrm rot="14400000">
                <a:off x="4409223" y="1984331"/>
                <a:ext cx="283007" cy="498528"/>
              </a:xfrm>
              <a:custGeom>
                <a:avLst/>
                <a:gdLst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0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156365 w 307332"/>
                  <a:gd name="connsiteY4" fmla="*/ 493484 h 498528"/>
                  <a:gd name="connsiteX5" fmla="*/ 0 w 307332"/>
                  <a:gd name="connsiteY5" fmla="*/ 498528 h 498528"/>
                  <a:gd name="connsiteX0" fmla="*/ 156365 w 307332"/>
                  <a:gd name="connsiteY0" fmla="*/ 493484 h 584924"/>
                  <a:gd name="connsiteX1" fmla="*/ 0 w 307332"/>
                  <a:gd name="connsiteY1" fmla="*/ 498528 h 584924"/>
                  <a:gd name="connsiteX2" fmla="*/ 76833 w 307332"/>
                  <a:gd name="connsiteY2" fmla="*/ 0 h 584924"/>
                  <a:gd name="connsiteX3" fmla="*/ 230499 w 307332"/>
                  <a:gd name="connsiteY3" fmla="*/ 0 h 584924"/>
                  <a:gd name="connsiteX4" fmla="*/ 307332 w 307332"/>
                  <a:gd name="connsiteY4" fmla="*/ 498528 h 584924"/>
                  <a:gd name="connsiteX5" fmla="*/ 247805 w 307332"/>
                  <a:gd name="connsiteY5" fmla="*/ 584924 h 584924"/>
                  <a:gd name="connsiteX0" fmla="*/ 156365 w 307332"/>
                  <a:gd name="connsiteY0" fmla="*/ 493484 h 498528"/>
                  <a:gd name="connsiteX1" fmla="*/ 0 w 307332"/>
                  <a:gd name="connsiteY1" fmla="*/ 498528 h 498528"/>
                  <a:gd name="connsiteX2" fmla="*/ 76833 w 307332"/>
                  <a:gd name="connsiteY2" fmla="*/ 0 h 498528"/>
                  <a:gd name="connsiteX3" fmla="*/ 230499 w 307332"/>
                  <a:gd name="connsiteY3" fmla="*/ 0 h 498528"/>
                  <a:gd name="connsiteX4" fmla="*/ 307332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0" fmla="*/ 0 w 283007"/>
                  <a:gd name="connsiteY0" fmla="*/ 342095 h 498528"/>
                  <a:gd name="connsiteX1" fmla="*/ 52508 w 283007"/>
                  <a:gd name="connsiteY1" fmla="*/ 0 h 498528"/>
                  <a:gd name="connsiteX2" fmla="*/ 206174 w 283007"/>
                  <a:gd name="connsiteY2" fmla="*/ 0 h 498528"/>
                  <a:gd name="connsiteX3" fmla="*/ 283007 w 283007"/>
                  <a:gd name="connsiteY3" fmla="*/ 498528 h 498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3007" h="498528">
                    <a:moveTo>
                      <a:pt x="0" y="342095"/>
                    </a:moveTo>
                    <a:lnTo>
                      <a:pt x="52508" y="0"/>
                    </a:lnTo>
                    <a:lnTo>
                      <a:pt x="206174" y="0"/>
                    </a:lnTo>
                    <a:lnTo>
                      <a:pt x="283007" y="498528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台形 162">
                <a:extLst>
                  <a:ext uri="{FF2B5EF4-FFF2-40B4-BE49-F238E27FC236}">
                    <a16:creationId xmlns:a16="http://schemas.microsoft.com/office/drawing/2014/main" id="{AFD22F72-5996-42CA-81CA-626790361D4C}"/>
                  </a:ext>
                </a:extLst>
              </p:cNvPr>
              <p:cNvSpPr/>
              <p:nvPr/>
            </p:nvSpPr>
            <p:spPr>
              <a:xfrm rot="16200000">
                <a:off x="4375969" y="2106638"/>
                <a:ext cx="417785" cy="573243"/>
              </a:xfrm>
              <a:prstGeom prst="trapezoid">
                <a:avLst>
                  <a:gd name="adj" fmla="val 2914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4" name="台形 163">
                <a:extLst>
                  <a:ext uri="{FF2B5EF4-FFF2-40B4-BE49-F238E27FC236}">
                    <a16:creationId xmlns:a16="http://schemas.microsoft.com/office/drawing/2014/main" id="{A5DF8634-EA2C-4BEA-904C-9787AE40ACC9}"/>
                  </a:ext>
                </a:extLst>
              </p:cNvPr>
              <p:cNvSpPr/>
              <p:nvPr/>
            </p:nvSpPr>
            <p:spPr>
              <a:xfrm rot="5400000" flipH="1">
                <a:off x="5268104" y="2104635"/>
                <a:ext cx="417785" cy="577249"/>
              </a:xfrm>
              <a:prstGeom prst="trapezoid">
                <a:avLst>
                  <a:gd name="adj" fmla="val 2914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B51DA78F-CC5D-4492-A8AA-9FD2B19D277F}"/>
                  </a:ext>
                </a:extLst>
              </p:cNvPr>
              <p:cNvGrpSpPr/>
              <p:nvPr/>
            </p:nvGrpSpPr>
            <p:grpSpPr>
              <a:xfrm>
                <a:off x="4851055" y="1886962"/>
                <a:ext cx="344044" cy="625412"/>
                <a:chOff x="1317013" y="4049550"/>
                <a:chExt cx="696730" cy="1554956"/>
              </a:xfrm>
            </p:grpSpPr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81B618D8-D36A-4BF7-B5EE-BF237FC5176E}"/>
                    </a:ext>
                  </a:extLst>
                </p:cNvPr>
                <p:cNvGrpSpPr/>
                <p:nvPr/>
              </p:nvGrpSpPr>
              <p:grpSpPr>
                <a:xfrm>
                  <a:off x="1317013" y="4049550"/>
                  <a:ext cx="359508" cy="1554956"/>
                  <a:chOff x="1317013" y="4049550"/>
                  <a:chExt cx="359508" cy="1554956"/>
                </a:xfrm>
              </p:grpSpPr>
              <p:sp>
                <p:nvSpPr>
                  <p:cNvPr id="179" name="四角形: 角を丸くする 178">
                    <a:extLst>
                      <a:ext uri="{FF2B5EF4-FFF2-40B4-BE49-F238E27FC236}">
                        <a16:creationId xmlns:a16="http://schemas.microsoft.com/office/drawing/2014/main" id="{7DE42F22-81A6-4FBE-9A35-9A4C642B883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61034" y="4596995"/>
                    <a:ext cx="215487" cy="5005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0" name="四角形: 角を丸くする 179">
                    <a:extLst>
                      <a:ext uri="{FF2B5EF4-FFF2-40B4-BE49-F238E27FC236}">
                        <a16:creationId xmlns:a16="http://schemas.microsoft.com/office/drawing/2014/main" id="{B9E05DE4-1808-49FB-A373-A7C982293FE8}"/>
                      </a:ext>
                    </a:extLst>
                  </p:cNvPr>
                  <p:cNvSpPr/>
                  <p:nvPr/>
                </p:nvSpPr>
                <p:spPr>
                  <a:xfrm rot="758976">
                    <a:off x="1405140" y="4049550"/>
                    <a:ext cx="192123" cy="77091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1" name="フリーフォーム: 図形 180">
                    <a:extLst>
                      <a:ext uri="{FF2B5EF4-FFF2-40B4-BE49-F238E27FC236}">
                        <a16:creationId xmlns:a16="http://schemas.microsoft.com/office/drawing/2014/main" id="{A439ED3D-9084-42FC-A996-13BDA981CFC4}"/>
                      </a:ext>
                    </a:extLst>
                  </p:cNvPr>
                  <p:cNvSpPr/>
                  <p:nvPr/>
                </p:nvSpPr>
                <p:spPr>
                  <a:xfrm>
                    <a:off x="1317013" y="4208926"/>
                    <a:ext cx="349609" cy="1395580"/>
                  </a:xfrm>
                  <a:custGeom>
                    <a:avLst/>
                    <a:gdLst>
                      <a:gd name="connsiteX0" fmla="*/ 227025 w 349609"/>
                      <a:gd name="connsiteY0" fmla="*/ 1021 h 1395580"/>
                      <a:gd name="connsiteX1" fmla="*/ 269726 w 349609"/>
                      <a:gd name="connsiteY1" fmla="*/ 3697 h 1395580"/>
                      <a:gd name="connsiteX2" fmla="*/ 345912 w 349609"/>
                      <a:gd name="connsiteY2" fmla="*/ 135655 h 1395580"/>
                      <a:gd name="connsiteX3" fmla="*/ 275161 w 349609"/>
                      <a:gd name="connsiteY3" fmla="*/ 399699 h 1395580"/>
                      <a:gd name="connsiteX4" fmla="*/ 275160 w 349609"/>
                      <a:gd name="connsiteY4" fmla="*/ 672402 h 1395580"/>
                      <a:gd name="connsiteX5" fmla="*/ 282940 w 349609"/>
                      <a:gd name="connsiteY5" fmla="*/ 677647 h 1395580"/>
                      <a:gd name="connsiteX6" fmla="*/ 321288 w 349609"/>
                      <a:gd name="connsiteY6" fmla="*/ 770228 h 1395580"/>
                      <a:gd name="connsiteX7" fmla="*/ 321287 w 349609"/>
                      <a:gd name="connsiteY7" fmla="*/ 1264650 h 1395580"/>
                      <a:gd name="connsiteX8" fmla="*/ 190357 w 349609"/>
                      <a:gd name="connsiteY8" fmla="*/ 1395580 h 1395580"/>
                      <a:gd name="connsiteX9" fmla="*/ 190358 w 349609"/>
                      <a:gd name="connsiteY9" fmla="*/ 1395579 h 1395580"/>
                      <a:gd name="connsiteX10" fmla="*/ 69717 w 349609"/>
                      <a:gd name="connsiteY10" fmla="*/ 1315613 h 1395580"/>
                      <a:gd name="connsiteX11" fmla="*/ 62954 w 349609"/>
                      <a:gd name="connsiteY11" fmla="*/ 1282114 h 1395580"/>
                      <a:gd name="connsiteX12" fmla="*/ 35935 w 349609"/>
                      <a:gd name="connsiteY12" fmla="*/ 1202640 h 1395580"/>
                      <a:gd name="connsiteX13" fmla="*/ 0 w 349609"/>
                      <a:gd name="connsiteY13" fmla="*/ 824142 h 1395580"/>
                      <a:gd name="connsiteX14" fmla="*/ 35935 w 349609"/>
                      <a:gd name="connsiteY14" fmla="*/ 445644 h 1395580"/>
                      <a:gd name="connsiteX15" fmla="*/ 63370 w 349609"/>
                      <a:gd name="connsiteY15" fmla="*/ 364947 h 1395580"/>
                      <a:gd name="connsiteX16" fmla="*/ 63976 w 349609"/>
                      <a:gd name="connsiteY16" fmla="*/ 355275 h 1395580"/>
                      <a:gd name="connsiteX17" fmla="*/ 137767 w 349609"/>
                      <a:gd name="connsiteY17" fmla="*/ 79883 h 1395580"/>
                      <a:gd name="connsiteX18" fmla="*/ 227025 w 349609"/>
                      <a:gd name="connsiteY18" fmla="*/ 1021 h 1395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9609" h="1395580">
                        <a:moveTo>
                          <a:pt x="227025" y="1021"/>
                        </a:moveTo>
                        <a:cubicBezTo>
                          <a:pt x="240887" y="-909"/>
                          <a:pt x="255356" y="-153"/>
                          <a:pt x="269726" y="3697"/>
                        </a:cubicBezTo>
                        <a:cubicBezTo>
                          <a:pt x="327203" y="19098"/>
                          <a:pt x="361313" y="78178"/>
                          <a:pt x="345912" y="135655"/>
                        </a:cubicBezTo>
                        <a:lnTo>
                          <a:pt x="275161" y="399699"/>
                        </a:lnTo>
                        <a:lnTo>
                          <a:pt x="275160" y="672402"/>
                        </a:lnTo>
                        <a:lnTo>
                          <a:pt x="282940" y="677647"/>
                        </a:lnTo>
                        <a:cubicBezTo>
                          <a:pt x="306633" y="701340"/>
                          <a:pt x="321288" y="734073"/>
                          <a:pt x="321288" y="770228"/>
                        </a:cubicBezTo>
                        <a:cubicBezTo>
                          <a:pt x="321288" y="935035"/>
                          <a:pt x="321287" y="1099843"/>
                          <a:pt x="321287" y="1264650"/>
                        </a:cubicBezTo>
                        <a:cubicBezTo>
                          <a:pt x="321287" y="1336961"/>
                          <a:pt x="262668" y="1395580"/>
                          <a:pt x="190357" y="1395580"/>
                        </a:cubicBezTo>
                        <a:lnTo>
                          <a:pt x="190358" y="1395579"/>
                        </a:lnTo>
                        <a:cubicBezTo>
                          <a:pt x="136125" y="1395579"/>
                          <a:pt x="89593" y="1362606"/>
                          <a:pt x="69717" y="1315613"/>
                        </a:cubicBezTo>
                        <a:lnTo>
                          <a:pt x="62954" y="1282114"/>
                        </a:lnTo>
                        <a:lnTo>
                          <a:pt x="35935" y="1202640"/>
                        </a:lnTo>
                        <a:cubicBezTo>
                          <a:pt x="13733" y="1105774"/>
                          <a:pt x="0" y="971955"/>
                          <a:pt x="0" y="824142"/>
                        </a:cubicBezTo>
                        <a:cubicBezTo>
                          <a:pt x="0" y="676329"/>
                          <a:pt x="13733" y="542510"/>
                          <a:pt x="35935" y="445644"/>
                        </a:cubicBezTo>
                        <a:lnTo>
                          <a:pt x="63370" y="364947"/>
                        </a:lnTo>
                        <a:lnTo>
                          <a:pt x="63976" y="355275"/>
                        </a:lnTo>
                        <a:lnTo>
                          <a:pt x="137767" y="79883"/>
                        </a:lnTo>
                        <a:cubicBezTo>
                          <a:pt x="149318" y="36775"/>
                          <a:pt x="185438" y="6811"/>
                          <a:pt x="227025" y="1021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49143E77-480A-4808-BFDF-CD3707AFBFDE}"/>
                    </a:ext>
                  </a:extLst>
                </p:cNvPr>
                <p:cNvGrpSpPr/>
                <p:nvPr/>
              </p:nvGrpSpPr>
              <p:grpSpPr>
                <a:xfrm flipH="1">
                  <a:off x="1654235" y="4049550"/>
                  <a:ext cx="359508" cy="1554956"/>
                  <a:chOff x="1317013" y="4049550"/>
                  <a:chExt cx="359508" cy="1554956"/>
                </a:xfrm>
              </p:grpSpPr>
              <p:sp>
                <p:nvSpPr>
                  <p:cNvPr id="176" name="四角形: 角を丸くする 175">
                    <a:extLst>
                      <a:ext uri="{FF2B5EF4-FFF2-40B4-BE49-F238E27FC236}">
                        <a16:creationId xmlns:a16="http://schemas.microsoft.com/office/drawing/2014/main" id="{52372675-2FAE-4211-93BF-4621F51B98A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61034" y="4596995"/>
                    <a:ext cx="215487" cy="5005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7" name="四角形: 角を丸くする 176">
                    <a:extLst>
                      <a:ext uri="{FF2B5EF4-FFF2-40B4-BE49-F238E27FC236}">
                        <a16:creationId xmlns:a16="http://schemas.microsoft.com/office/drawing/2014/main" id="{614AAC8C-D849-409C-B394-1078D49BA55A}"/>
                      </a:ext>
                    </a:extLst>
                  </p:cNvPr>
                  <p:cNvSpPr/>
                  <p:nvPr/>
                </p:nvSpPr>
                <p:spPr>
                  <a:xfrm rot="758976">
                    <a:off x="1405140" y="4049550"/>
                    <a:ext cx="192123" cy="77091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E69E513A-D450-435B-BE85-F40B37B26B87}"/>
                      </a:ext>
                    </a:extLst>
                  </p:cNvPr>
                  <p:cNvSpPr/>
                  <p:nvPr/>
                </p:nvSpPr>
                <p:spPr>
                  <a:xfrm>
                    <a:off x="1317013" y="4208926"/>
                    <a:ext cx="349609" cy="1395580"/>
                  </a:xfrm>
                  <a:custGeom>
                    <a:avLst/>
                    <a:gdLst>
                      <a:gd name="connsiteX0" fmla="*/ 227025 w 349609"/>
                      <a:gd name="connsiteY0" fmla="*/ 1021 h 1395580"/>
                      <a:gd name="connsiteX1" fmla="*/ 269726 w 349609"/>
                      <a:gd name="connsiteY1" fmla="*/ 3697 h 1395580"/>
                      <a:gd name="connsiteX2" fmla="*/ 345912 w 349609"/>
                      <a:gd name="connsiteY2" fmla="*/ 135655 h 1395580"/>
                      <a:gd name="connsiteX3" fmla="*/ 275161 w 349609"/>
                      <a:gd name="connsiteY3" fmla="*/ 399699 h 1395580"/>
                      <a:gd name="connsiteX4" fmla="*/ 275160 w 349609"/>
                      <a:gd name="connsiteY4" fmla="*/ 672402 h 1395580"/>
                      <a:gd name="connsiteX5" fmla="*/ 282940 w 349609"/>
                      <a:gd name="connsiteY5" fmla="*/ 677647 h 1395580"/>
                      <a:gd name="connsiteX6" fmla="*/ 321288 w 349609"/>
                      <a:gd name="connsiteY6" fmla="*/ 770228 h 1395580"/>
                      <a:gd name="connsiteX7" fmla="*/ 321287 w 349609"/>
                      <a:gd name="connsiteY7" fmla="*/ 1264650 h 1395580"/>
                      <a:gd name="connsiteX8" fmla="*/ 190357 w 349609"/>
                      <a:gd name="connsiteY8" fmla="*/ 1395580 h 1395580"/>
                      <a:gd name="connsiteX9" fmla="*/ 190358 w 349609"/>
                      <a:gd name="connsiteY9" fmla="*/ 1395579 h 1395580"/>
                      <a:gd name="connsiteX10" fmla="*/ 69717 w 349609"/>
                      <a:gd name="connsiteY10" fmla="*/ 1315613 h 1395580"/>
                      <a:gd name="connsiteX11" fmla="*/ 62954 w 349609"/>
                      <a:gd name="connsiteY11" fmla="*/ 1282114 h 1395580"/>
                      <a:gd name="connsiteX12" fmla="*/ 35935 w 349609"/>
                      <a:gd name="connsiteY12" fmla="*/ 1202640 h 1395580"/>
                      <a:gd name="connsiteX13" fmla="*/ 0 w 349609"/>
                      <a:gd name="connsiteY13" fmla="*/ 824142 h 1395580"/>
                      <a:gd name="connsiteX14" fmla="*/ 35935 w 349609"/>
                      <a:gd name="connsiteY14" fmla="*/ 445644 h 1395580"/>
                      <a:gd name="connsiteX15" fmla="*/ 63370 w 349609"/>
                      <a:gd name="connsiteY15" fmla="*/ 364947 h 1395580"/>
                      <a:gd name="connsiteX16" fmla="*/ 63976 w 349609"/>
                      <a:gd name="connsiteY16" fmla="*/ 355275 h 1395580"/>
                      <a:gd name="connsiteX17" fmla="*/ 137767 w 349609"/>
                      <a:gd name="connsiteY17" fmla="*/ 79883 h 1395580"/>
                      <a:gd name="connsiteX18" fmla="*/ 227025 w 349609"/>
                      <a:gd name="connsiteY18" fmla="*/ 1021 h 1395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9609" h="1395580">
                        <a:moveTo>
                          <a:pt x="227025" y="1021"/>
                        </a:moveTo>
                        <a:cubicBezTo>
                          <a:pt x="240887" y="-909"/>
                          <a:pt x="255356" y="-153"/>
                          <a:pt x="269726" y="3697"/>
                        </a:cubicBezTo>
                        <a:cubicBezTo>
                          <a:pt x="327203" y="19098"/>
                          <a:pt x="361313" y="78178"/>
                          <a:pt x="345912" y="135655"/>
                        </a:cubicBezTo>
                        <a:lnTo>
                          <a:pt x="275161" y="399699"/>
                        </a:lnTo>
                        <a:lnTo>
                          <a:pt x="275160" y="672402"/>
                        </a:lnTo>
                        <a:lnTo>
                          <a:pt x="282940" y="677647"/>
                        </a:lnTo>
                        <a:cubicBezTo>
                          <a:pt x="306633" y="701340"/>
                          <a:pt x="321288" y="734073"/>
                          <a:pt x="321288" y="770228"/>
                        </a:cubicBezTo>
                        <a:cubicBezTo>
                          <a:pt x="321288" y="935035"/>
                          <a:pt x="321287" y="1099843"/>
                          <a:pt x="321287" y="1264650"/>
                        </a:cubicBezTo>
                        <a:cubicBezTo>
                          <a:pt x="321287" y="1336961"/>
                          <a:pt x="262668" y="1395580"/>
                          <a:pt x="190357" y="1395580"/>
                        </a:cubicBezTo>
                        <a:lnTo>
                          <a:pt x="190358" y="1395579"/>
                        </a:lnTo>
                        <a:cubicBezTo>
                          <a:pt x="136125" y="1395579"/>
                          <a:pt x="89593" y="1362606"/>
                          <a:pt x="69717" y="1315613"/>
                        </a:cubicBezTo>
                        <a:lnTo>
                          <a:pt x="62954" y="1282114"/>
                        </a:lnTo>
                        <a:lnTo>
                          <a:pt x="35935" y="1202640"/>
                        </a:lnTo>
                        <a:cubicBezTo>
                          <a:pt x="13733" y="1105774"/>
                          <a:pt x="0" y="971955"/>
                          <a:pt x="0" y="824142"/>
                        </a:cubicBezTo>
                        <a:cubicBezTo>
                          <a:pt x="0" y="676329"/>
                          <a:pt x="13733" y="542510"/>
                          <a:pt x="35935" y="445644"/>
                        </a:cubicBezTo>
                        <a:lnTo>
                          <a:pt x="63370" y="364947"/>
                        </a:lnTo>
                        <a:lnTo>
                          <a:pt x="63976" y="355275"/>
                        </a:lnTo>
                        <a:lnTo>
                          <a:pt x="137767" y="79883"/>
                        </a:lnTo>
                        <a:cubicBezTo>
                          <a:pt x="149318" y="36775"/>
                          <a:pt x="185438" y="6811"/>
                          <a:pt x="227025" y="1021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角丸四角形 3">
            <a:extLst>
              <a:ext uri="{FF2B5EF4-FFF2-40B4-BE49-F238E27FC236}">
                <a16:creationId xmlns:a16="http://schemas.microsoft.com/office/drawing/2014/main" id="{AE523B9C-6CE9-4B1B-818E-F70A2F9475CB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40AEC2C3-EDAA-45F5-9AA7-E36082689C2E}"/>
              </a:ext>
            </a:extLst>
          </p:cNvPr>
          <p:cNvSpPr txBox="1"/>
          <p:nvPr/>
        </p:nvSpPr>
        <p:spPr>
          <a:xfrm>
            <a:off x="0" y="5568227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noFill/>
                </a:ln>
                <a:effectLst/>
              </a:rPr>
              <a:t>ご自由に</a:t>
            </a:r>
            <a:endParaRPr lang="en-US" altLang="ja-JP" sz="8000" dirty="0">
              <a:ln w="28575">
                <a:noFill/>
              </a:ln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参拝して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ja-JP" sz="60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3AFD8184-F785-43D7-A6DD-77526737A9A3}"/>
              </a:ext>
            </a:extLst>
          </p:cNvPr>
          <p:cNvGrpSpPr/>
          <p:nvPr/>
        </p:nvGrpSpPr>
        <p:grpSpPr>
          <a:xfrm>
            <a:off x="1382195" y="947555"/>
            <a:ext cx="4093610" cy="4243042"/>
            <a:chOff x="3786460" y="933747"/>
            <a:chExt cx="2525440" cy="2617629"/>
          </a:xfrm>
        </p:grpSpPr>
        <p:sp>
          <p:nvSpPr>
            <p:cNvPr id="147" name="楕円 146">
              <a:extLst>
                <a:ext uri="{FF2B5EF4-FFF2-40B4-BE49-F238E27FC236}">
                  <a16:creationId xmlns:a16="http://schemas.microsoft.com/office/drawing/2014/main" id="{BD6C4F94-2277-4356-903B-A3ED5AF5962F}"/>
                </a:ext>
              </a:extLst>
            </p:cNvPr>
            <p:cNvSpPr/>
            <p:nvPr/>
          </p:nvSpPr>
          <p:spPr>
            <a:xfrm>
              <a:off x="3786460" y="1025936"/>
              <a:ext cx="2525440" cy="252544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5B0E3A3D-E5C7-4F28-AC3C-BA3B5E11388E}"/>
                </a:ext>
              </a:extLst>
            </p:cNvPr>
            <p:cNvGrpSpPr/>
            <p:nvPr/>
          </p:nvGrpSpPr>
          <p:grpSpPr>
            <a:xfrm>
              <a:off x="4258705" y="933747"/>
              <a:ext cx="1562496" cy="2605244"/>
              <a:chOff x="4258705" y="933747"/>
              <a:chExt cx="1562496" cy="2605244"/>
            </a:xfrm>
          </p:grpSpPr>
          <p:sp>
            <p:nvSpPr>
              <p:cNvPr id="149" name="片側の 2 つの角を丸めた四角形 298">
                <a:extLst>
                  <a:ext uri="{FF2B5EF4-FFF2-40B4-BE49-F238E27FC236}">
                    <a16:creationId xmlns:a16="http://schemas.microsoft.com/office/drawing/2014/main" id="{4B3EE9F6-0CC8-41D5-B0D1-6C78D5A7625D}"/>
                  </a:ext>
                </a:extLst>
              </p:cNvPr>
              <p:cNvSpPr/>
              <p:nvPr/>
            </p:nvSpPr>
            <p:spPr bwMode="auto">
              <a:xfrm>
                <a:off x="4600599" y="1828320"/>
                <a:ext cx="877786" cy="8148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台形 219">
                <a:extLst>
                  <a:ext uri="{FF2B5EF4-FFF2-40B4-BE49-F238E27FC236}">
                    <a16:creationId xmlns:a16="http://schemas.microsoft.com/office/drawing/2014/main" id="{1322FDE9-FEA6-46CA-BEFE-4780D79788F0}"/>
                  </a:ext>
                </a:extLst>
              </p:cNvPr>
              <p:cNvSpPr/>
              <p:nvPr/>
            </p:nvSpPr>
            <p:spPr>
              <a:xfrm rot="7200000" flipH="1">
                <a:off x="5375967" y="1984331"/>
                <a:ext cx="283007" cy="498528"/>
              </a:xfrm>
              <a:custGeom>
                <a:avLst/>
                <a:gdLst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0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156365 w 307332"/>
                  <a:gd name="connsiteY4" fmla="*/ 493484 h 498528"/>
                  <a:gd name="connsiteX5" fmla="*/ 0 w 307332"/>
                  <a:gd name="connsiteY5" fmla="*/ 498528 h 498528"/>
                  <a:gd name="connsiteX0" fmla="*/ 156365 w 307332"/>
                  <a:gd name="connsiteY0" fmla="*/ 493484 h 584924"/>
                  <a:gd name="connsiteX1" fmla="*/ 0 w 307332"/>
                  <a:gd name="connsiteY1" fmla="*/ 498528 h 584924"/>
                  <a:gd name="connsiteX2" fmla="*/ 76833 w 307332"/>
                  <a:gd name="connsiteY2" fmla="*/ 0 h 584924"/>
                  <a:gd name="connsiteX3" fmla="*/ 230499 w 307332"/>
                  <a:gd name="connsiteY3" fmla="*/ 0 h 584924"/>
                  <a:gd name="connsiteX4" fmla="*/ 307332 w 307332"/>
                  <a:gd name="connsiteY4" fmla="*/ 498528 h 584924"/>
                  <a:gd name="connsiteX5" fmla="*/ 247805 w 307332"/>
                  <a:gd name="connsiteY5" fmla="*/ 584924 h 584924"/>
                  <a:gd name="connsiteX0" fmla="*/ 156365 w 307332"/>
                  <a:gd name="connsiteY0" fmla="*/ 493484 h 498528"/>
                  <a:gd name="connsiteX1" fmla="*/ 0 w 307332"/>
                  <a:gd name="connsiteY1" fmla="*/ 498528 h 498528"/>
                  <a:gd name="connsiteX2" fmla="*/ 76833 w 307332"/>
                  <a:gd name="connsiteY2" fmla="*/ 0 h 498528"/>
                  <a:gd name="connsiteX3" fmla="*/ 230499 w 307332"/>
                  <a:gd name="connsiteY3" fmla="*/ 0 h 498528"/>
                  <a:gd name="connsiteX4" fmla="*/ 307332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0" fmla="*/ 0 w 283007"/>
                  <a:gd name="connsiteY0" fmla="*/ 342095 h 498528"/>
                  <a:gd name="connsiteX1" fmla="*/ 52508 w 283007"/>
                  <a:gd name="connsiteY1" fmla="*/ 0 h 498528"/>
                  <a:gd name="connsiteX2" fmla="*/ 206174 w 283007"/>
                  <a:gd name="connsiteY2" fmla="*/ 0 h 498528"/>
                  <a:gd name="connsiteX3" fmla="*/ 283007 w 283007"/>
                  <a:gd name="connsiteY3" fmla="*/ 498528 h 498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3007" h="498528">
                    <a:moveTo>
                      <a:pt x="0" y="342095"/>
                    </a:moveTo>
                    <a:lnTo>
                      <a:pt x="52508" y="0"/>
                    </a:lnTo>
                    <a:lnTo>
                      <a:pt x="206174" y="0"/>
                    </a:lnTo>
                    <a:lnTo>
                      <a:pt x="283007" y="498528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涙形 64">
                <a:extLst>
                  <a:ext uri="{FF2B5EF4-FFF2-40B4-BE49-F238E27FC236}">
                    <a16:creationId xmlns:a16="http://schemas.microsoft.com/office/drawing/2014/main" id="{25CC7055-0692-47F1-A059-D314B1F96ED8}"/>
                  </a:ext>
                </a:extLst>
              </p:cNvPr>
              <p:cNvSpPr/>
              <p:nvPr/>
            </p:nvSpPr>
            <p:spPr bwMode="auto">
              <a:xfrm>
                <a:off x="4638043" y="3473852"/>
                <a:ext cx="414300" cy="651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57A1CB05-0216-485E-96F3-7818A25C0F5C}"/>
                  </a:ext>
                </a:extLst>
              </p:cNvPr>
              <p:cNvSpPr/>
              <p:nvPr/>
            </p:nvSpPr>
            <p:spPr bwMode="auto">
              <a:xfrm>
                <a:off x="4655077" y="2899547"/>
                <a:ext cx="366596" cy="588111"/>
              </a:xfrm>
              <a:custGeom>
                <a:avLst/>
                <a:gdLst>
                  <a:gd name="connsiteX0" fmla="*/ 345936 w 345936"/>
                  <a:gd name="connsiteY0" fmla="*/ 0 h 491061"/>
                  <a:gd name="connsiteX1" fmla="*/ 106675 w 345936"/>
                  <a:gd name="connsiteY1" fmla="*/ 0 h 491061"/>
                  <a:gd name="connsiteX2" fmla="*/ 181055 w 345936"/>
                  <a:gd name="connsiteY2" fmla="*/ 375959 h 491061"/>
                  <a:gd name="connsiteX3" fmla="*/ 172966 w 345936"/>
                  <a:gd name="connsiteY3" fmla="*/ 375959 h 491061"/>
                  <a:gd name="connsiteX4" fmla="*/ 0 w 345936"/>
                  <a:gd name="connsiteY4" fmla="*/ 455472 h 491061"/>
                  <a:gd name="connsiteX5" fmla="*/ 178788 w 345936"/>
                  <a:gd name="connsiteY5" fmla="*/ 490279 h 491061"/>
                  <a:gd name="connsiteX6" fmla="*/ 345932 w 345936"/>
                  <a:gd name="connsiteY6" fmla="*/ 455472 h 491061"/>
                  <a:gd name="connsiteX7" fmla="*/ 345932 w 345936"/>
                  <a:gd name="connsiteY7" fmla="*/ 392227 h 491061"/>
                  <a:gd name="connsiteX8" fmla="*/ 345936 w 345936"/>
                  <a:gd name="connsiteY8" fmla="*/ 392227 h 491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936" h="491061">
                    <a:moveTo>
                      <a:pt x="345936" y="0"/>
                    </a:moveTo>
                    <a:lnTo>
                      <a:pt x="106675" y="0"/>
                    </a:lnTo>
                    <a:lnTo>
                      <a:pt x="181055" y="375959"/>
                    </a:lnTo>
                    <a:lnTo>
                      <a:pt x="172966" y="375959"/>
                    </a:lnTo>
                    <a:cubicBezTo>
                      <a:pt x="77440" y="375959"/>
                      <a:pt x="0" y="411558"/>
                      <a:pt x="0" y="455472"/>
                    </a:cubicBezTo>
                    <a:cubicBezTo>
                      <a:pt x="0" y="499385"/>
                      <a:pt x="83261" y="490279"/>
                      <a:pt x="178788" y="490279"/>
                    </a:cubicBezTo>
                    <a:cubicBezTo>
                      <a:pt x="274313" y="490279"/>
                      <a:pt x="345932" y="499385"/>
                      <a:pt x="345932" y="455472"/>
                    </a:cubicBezTo>
                    <a:lnTo>
                      <a:pt x="345932" y="392227"/>
                    </a:lnTo>
                    <a:lnTo>
                      <a:pt x="345936" y="392227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涙形 64">
                <a:extLst>
                  <a:ext uri="{FF2B5EF4-FFF2-40B4-BE49-F238E27FC236}">
                    <a16:creationId xmlns:a16="http://schemas.microsoft.com/office/drawing/2014/main" id="{72C81AFA-5C2B-40EB-99E6-30E802205B6E}"/>
                  </a:ext>
                </a:extLst>
              </p:cNvPr>
              <p:cNvSpPr/>
              <p:nvPr/>
            </p:nvSpPr>
            <p:spPr bwMode="auto">
              <a:xfrm flipH="1">
                <a:off x="5039493" y="3473852"/>
                <a:ext cx="414300" cy="651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987790A2-4829-4194-A4A9-D0749393FFC3}"/>
                  </a:ext>
                </a:extLst>
              </p:cNvPr>
              <p:cNvSpPr/>
              <p:nvPr/>
            </p:nvSpPr>
            <p:spPr bwMode="auto">
              <a:xfrm flipH="1">
                <a:off x="5062979" y="2899547"/>
                <a:ext cx="366596" cy="588111"/>
              </a:xfrm>
              <a:custGeom>
                <a:avLst/>
                <a:gdLst>
                  <a:gd name="connsiteX0" fmla="*/ 345936 w 345936"/>
                  <a:gd name="connsiteY0" fmla="*/ 0 h 491061"/>
                  <a:gd name="connsiteX1" fmla="*/ 106675 w 345936"/>
                  <a:gd name="connsiteY1" fmla="*/ 0 h 491061"/>
                  <a:gd name="connsiteX2" fmla="*/ 181055 w 345936"/>
                  <a:gd name="connsiteY2" fmla="*/ 375959 h 491061"/>
                  <a:gd name="connsiteX3" fmla="*/ 172966 w 345936"/>
                  <a:gd name="connsiteY3" fmla="*/ 375959 h 491061"/>
                  <a:gd name="connsiteX4" fmla="*/ 0 w 345936"/>
                  <a:gd name="connsiteY4" fmla="*/ 455472 h 491061"/>
                  <a:gd name="connsiteX5" fmla="*/ 178788 w 345936"/>
                  <a:gd name="connsiteY5" fmla="*/ 490279 h 491061"/>
                  <a:gd name="connsiteX6" fmla="*/ 345932 w 345936"/>
                  <a:gd name="connsiteY6" fmla="*/ 455472 h 491061"/>
                  <a:gd name="connsiteX7" fmla="*/ 345932 w 345936"/>
                  <a:gd name="connsiteY7" fmla="*/ 392227 h 491061"/>
                  <a:gd name="connsiteX8" fmla="*/ 345936 w 345936"/>
                  <a:gd name="connsiteY8" fmla="*/ 392227 h 491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936" h="491061">
                    <a:moveTo>
                      <a:pt x="345936" y="0"/>
                    </a:moveTo>
                    <a:lnTo>
                      <a:pt x="106675" y="0"/>
                    </a:lnTo>
                    <a:lnTo>
                      <a:pt x="181055" y="375959"/>
                    </a:lnTo>
                    <a:lnTo>
                      <a:pt x="172966" y="375959"/>
                    </a:lnTo>
                    <a:cubicBezTo>
                      <a:pt x="77440" y="375959"/>
                      <a:pt x="0" y="411558"/>
                      <a:pt x="0" y="455472"/>
                    </a:cubicBezTo>
                    <a:cubicBezTo>
                      <a:pt x="0" y="499385"/>
                      <a:pt x="83261" y="490279"/>
                      <a:pt x="178788" y="490279"/>
                    </a:cubicBezTo>
                    <a:cubicBezTo>
                      <a:pt x="274313" y="490279"/>
                      <a:pt x="345932" y="499385"/>
                      <a:pt x="345932" y="455472"/>
                    </a:cubicBezTo>
                    <a:lnTo>
                      <a:pt x="345932" y="392227"/>
                    </a:lnTo>
                    <a:lnTo>
                      <a:pt x="345936" y="392227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台形 154">
                <a:extLst>
                  <a:ext uri="{FF2B5EF4-FFF2-40B4-BE49-F238E27FC236}">
                    <a16:creationId xmlns:a16="http://schemas.microsoft.com/office/drawing/2014/main" id="{C7C0001A-FE21-4745-9CCB-F801B63BCB92}"/>
                  </a:ext>
                </a:extLst>
              </p:cNvPr>
              <p:cNvSpPr/>
              <p:nvPr/>
            </p:nvSpPr>
            <p:spPr bwMode="auto">
              <a:xfrm>
                <a:off x="4523565" y="3145503"/>
                <a:ext cx="1031855" cy="122777"/>
              </a:xfrm>
              <a:prstGeom prst="trapezoid">
                <a:avLst>
                  <a:gd name="adj" fmla="val 2327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48399B5B-1781-4A92-BA1C-5DC501F8E4EB}"/>
                  </a:ext>
                </a:extLst>
              </p:cNvPr>
              <p:cNvGrpSpPr/>
              <p:nvPr/>
            </p:nvGrpSpPr>
            <p:grpSpPr>
              <a:xfrm>
                <a:off x="4490138" y="2863218"/>
                <a:ext cx="1098706" cy="358506"/>
                <a:chOff x="4568337" y="1841260"/>
                <a:chExt cx="917398" cy="299345"/>
              </a:xfrm>
            </p:grpSpPr>
            <p:sp>
              <p:nvSpPr>
                <p:cNvPr id="183" name="台形 182">
                  <a:extLst>
                    <a:ext uri="{FF2B5EF4-FFF2-40B4-BE49-F238E27FC236}">
                      <a16:creationId xmlns:a16="http://schemas.microsoft.com/office/drawing/2014/main" id="{7F55380D-5E9C-4373-8B65-943750663F8D}"/>
                    </a:ext>
                  </a:extLst>
                </p:cNvPr>
                <p:cNvSpPr/>
                <p:nvPr/>
              </p:nvSpPr>
              <p:spPr bwMode="auto">
                <a:xfrm>
                  <a:off x="4568337" y="1841260"/>
                  <a:ext cx="917398" cy="287440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台形 183">
                  <a:extLst>
                    <a:ext uri="{FF2B5EF4-FFF2-40B4-BE49-F238E27FC236}">
                      <a16:creationId xmlns:a16="http://schemas.microsoft.com/office/drawing/2014/main" id="{F92E0E2A-BADB-4C64-BC74-07B5415C5F65}"/>
                    </a:ext>
                  </a:extLst>
                </p:cNvPr>
                <p:cNvSpPr/>
                <p:nvPr/>
              </p:nvSpPr>
              <p:spPr bwMode="auto">
                <a:xfrm>
                  <a:off x="4670066" y="1841260"/>
                  <a:ext cx="713940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台形 184">
                  <a:extLst>
                    <a:ext uri="{FF2B5EF4-FFF2-40B4-BE49-F238E27FC236}">
                      <a16:creationId xmlns:a16="http://schemas.microsoft.com/office/drawing/2014/main" id="{9317B7F6-4D73-4B1F-9F8D-FA33CE9FE918}"/>
                    </a:ext>
                  </a:extLst>
                </p:cNvPr>
                <p:cNvSpPr/>
                <p:nvPr/>
              </p:nvSpPr>
              <p:spPr bwMode="auto">
                <a:xfrm>
                  <a:off x="4787218" y="1841260"/>
                  <a:ext cx="479636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台形 185">
                  <a:extLst>
                    <a:ext uri="{FF2B5EF4-FFF2-40B4-BE49-F238E27FC236}">
                      <a16:creationId xmlns:a16="http://schemas.microsoft.com/office/drawing/2014/main" id="{62E314C1-DE29-4F6F-8C7F-434581328B5F}"/>
                    </a:ext>
                  </a:extLst>
                </p:cNvPr>
                <p:cNvSpPr/>
                <p:nvPr/>
              </p:nvSpPr>
              <p:spPr bwMode="auto">
                <a:xfrm>
                  <a:off x="4920379" y="1841260"/>
                  <a:ext cx="213314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7" name="平行四辺形 156">
                <a:extLst>
                  <a:ext uri="{FF2B5EF4-FFF2-40B4-BE49-F238E27FC236}">
                    <a16:creationId xmlns:a16="http://schemas.microsoft.com/office/drawing/2014/main" id="{F6E1E526-71FE-4AA0-9E7F-C2CA3904896C}"/>
                  </a:ext>
                </a:extLst>
              </p:cNvPr>
              <p:cNvSpPr/>
              <p:nvPr/>
            </p:nvSpPr>
            <p:spPr bwMode="auto">
              <a:xfrm>
                <a:off x="4994960" y="1967771"/>
                <a:ext cx="420390" cy="489166"/>
              </a:xfrm>
              <a:prstGeom prst="parallelogram">
                <a:avLst>
                  <a:gd name="adj" fmla="val 65574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台形 157">
                <a:extLst>
                  <a:ext uri="{FF2B5EF4-FFF2-40B4-BE49-F238E27FC236}">
                    <a16:creationId xmlns:a16="http://schemas.microsoft.com/office/drawing/2014/main" id="{10D8A144-6D05-4EFC-86CC-6263E35C0C7D}"/>
                  </a:ext>
                </a:extLst>
              </p:cNvPr>
              <p:cNvSpPr/>
              <p:nvPr/>
            </p:nvSpPr>
            <p:spPr bwMode="auto">
              <a:xfrm>
                <a:off x="4511058" y="2372945"/>
                <a:ext cx="1036654" cy="564109"/>
              </a:xfrm>
              <a:prstGeom prst="trapezoid">
                <a:avLst>
                  <a:gd name="adj" fmla="val 10358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BF6EC315-9FBB-41EC-AB68-E223E9C06F58}"/>
                  </a:ext>
                </a:extLst>
              </p:cNvPr>
              <p:cNvGrpSpPr/>
              <p:nvPr/>
            </p:nvGrpSpPr>
            <p:grpSpPr>
              <a:xfrm flipH="1">
                <a:off x="5421063" y="1422913"/>
                <a:ext cx="400138" cy="411804"/>
                <a:chOff x="8472560" y="1251585"/>
                <a:chExt cx="225670" cy="232250"/>
              </a:xfrm>
            </p:grpSpPr>
            <p:sp>
              <p:nvSpPr>
                <p:cNvPr id="181" name="円/楕円 342">
                  <a:extLst>
                    <a:ext uri="{FF2B5EF4-FFF2-40B4-BE49-F238E27FC236}">
                      <a16:creationId xmlns:a16="http://schemas.microsoft.com/office/drawing/2014/main" id="{97A5C311-95B7-483B-B7C7-09E26D6B3373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円/楕円 343">
                  <a:extLst>
                    <a:ext uri="{FF2B5EF4-FFF2-40B4-BE49-F238E27FC236}">
                      <a16:creationId xmlns:a16="http://schemas.microsoft.com/office/drawing/2014/main" id="{96755E24-D1B4-458B-B48A-E9A40AC8A3D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41C0894E-CC11-408A-998E-BEF7C9639CFC}"/>
                  </a:ext>
                </a:extLst>
              </p:cNvPr>
              <p:cNvGrpSpPr/>
              <p:nvPr/>
            </p:nvGrpSpPr>
            <p:grpSpPr>
              <a:xfrm>
                <a:off x="4258705" y="1422913"/>
                <a:ext cx="400138" cy="411804"/>
                <a:chOff x="8472560" y="1251585"/>
                <a:chExt cx="225670" cy="232250"/>
              </a:xfrm>
            </p:grpSpPr>
            <p:sp>
              <p:nvSpPr>
                <p:cNvPr id="179" name="円/楕円 340">
                  <a:extLst>
                    <a:ext uri="{FF2B5EF4-FFF2-40B4-BE49-F238E27FC236}">
                      <a16:creationId xmlns:a16="http://schemas.microsoft.com/office/drawing/2014/main" id="{D2A38067-6EE9-4A21-9DB3-C3ADD7350863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円/楕円 341">
                  <a:extLst>
                    <a:ext uri="{FF2B5EF4-FFF2-40B4-BE49-F238E27FC236}">
                      <a16:creationId xmlns:a16="http://schemas.microsoft.com/office/drawing/2014/main" id="{56EBCAE0-AE6A-4F0C-83A0-D1259F1C1A29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61" name="円/楕円 303">
                <a:extLst>
                  <a:ext uri="{FF2B5EF4-FFF2-40B4-BE49-F238E27FC236}">
                    <a16:creationId xmlns:a16="http://schemas.microsoft.com/office/drawing/2014/main" id="{17CD34FB-C9A0-426F-80F4-1499E2E128BE}"/>
                  </a:ext>
                </a:extLst>
              </p:cNvPr>
              <p:cNvSpPr/>
              <p:nvPr/>
            </p:nvSpPr>
            <p:spPr bwMode="auto">
              <a:xfrm>
                <a:off x="4461115" y="933747"/>
                <a:ext cx="1156758" cy="1156758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アーチ 161">
                <a:extLst>
                  <a:ext uri="{FF2B5EF4-FFF2-40B4-BE49-F238E27FC236}">
                    <a16:creationId xmlns:a16="http://schemas.microsoft.com/office/drawing/2014/main" id="{7BD01F1A-FCF1-40FA-A266-9C2DF8C738FB}"/>
                  </a:ext>
                </a:extLst>
              </p:cNvPr>
              <p:cNvSpPr/>
              <p:nvPr/>
            </p:nvSpPr>
            <p:spPr bwMode="auto">
              <a:xfrm>
                <a:off x="4884197" y="1544102"/>
                <a:ext cx="304176" cy="304176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アーチ 162">
                <a:extLst>
                  <a:ext uri="{FF2B5EF4-FFF2-40B4-BE49-F238E27FC236}">
                    <a16:creationId xmlns:a16="http://schemas.microsoft.com/office/drawing/2014/main" id="{027D8124-FAE3-4E03-8F41-83AB41E4E6F3}"/>
                  </a:ext>
                </a:extLst>
              </p:cNvPr>
              <p:cNvSpPr/>
              <p:nvPr/>
            </p:nvSpPr>
            <p:spPr bwMode="auto">
              <a:xfrm rot="10800000">
                <a:off x="4570130" y="1273238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アーチ 163">
                <a:extLst>
                  <a:ext uri="{FF2B5EF4-FFF2-40B4-BE49-F238E27FC236}">
                    <a16:creationId xmlns:a16="http://schemas.microsoft.com/office/drawing/2014/main" id="{18F745FF-7946-44DC-9945-13BD7341FD9F}"/>
                  </a:ext>
                </a:extLst>
              </p:cNvPr>
              <p:cNvSpPr/>
              <p:nvPr/>
            </p:nvSpPr>
            <p:spPr bwMode="auto">
              <a:xfrm rot="10800000">
                <a:off x="5113951" y="1273238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アーチ 164">
                <a:extLst>
                  <a:ext uri="{FF2B5EF4-FFF2-40B4-BE49-F238E27FC236}">
                    <a16:creationId xmlns:a16="http://schemas.microsoft.com/office/drawing/2014/main" id="{0293238F-C10A-429F-A39D-1FAEBF4B76CF}"/>
                  </a:ext>
                </a:extLst>
              </p:cNvPr>
              <p:cNvSpPr/>
              <p:nvPr/>
            </p:nvSpPr>
            <p:spPr bwMode="auto">
              <a:xfrm>
                <a:off x="4570130" y="1303646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アーチ 165">
                <a:extLst>
                  <a:ext uri="{FF2B5EF4-FFF2-40B4-BE49-F238E27FC236}">
                    <a16:creationId xmlns:a16="http://schemas.microsoft.com/office/drawing/2014/main" id="{B3C81143-87B6-42C2-B801-D58EE57F1532}"/>
                  </a:ext>
                </a:extLst>
              </p:cNvPr>
              <p:cNvSpPr/>
              <p:nvPr/>
            </p:nvSpPr>
            <p:spPr bwMode="auto">
              <a:xfrm>
                <a:off x="5113951" y="1303646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台形 219">
                <a:extLst>
                  <a:ext uri="{FF2B5EF4-FFF2-40B4-BE49-F238E27FC236}">
                    <a16:creationId xmlns:a16="http://schemas.microsoft.com/office/drawing/2014/main" id="{6DCBA299-69A2-4143-8E44-BCEC9D501AEA}"/>
                  </a:ext>
                </a:extLst>
              </p:cNvPr>
              <p:cNvSpPr/>
              <p:nvPr/>
            </p:nvSpPr>
            <p:spPr>
              <a:xfrm rot="14400000">
                <a:off x="4409223" y="1984331"/>
                <a:ext cx="283007" cy="498528"/>
              </a:xfrm>
              <a:custGeom>
                <a:avLst/>
                <a:gdLst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0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156365 w 307332"/>
                  <a:gd name="connsiteY4" fmla="*/ 493484 h 498528"/>
                  <a:gd name="connsiteX5" fmla="*/ 0 w 307332"/>
                  <a:gd name="connsiteY5" fmla="*/ 498528 h 498528"/>
                  <a:gd name="connsiteX0" fmla="*/ 156365 w 307332"/>
                  <a:gd name="connsiteY0" fmla="*/ 493484 h 584924"/>
                  <a:gd name="connsiteX1" fmla="*/ 0 w 307332"/>
                  <a:gd name="connsiteY1" fmla="*/ 498528 h 584924"/>
                  <a:gd name="connsiteX2" fmla="*/ 76833 w 307332"/>
                  <a:gd name="connsiteY2" fmla="*/ 0 h 584924"/>
                  <a:gd name="connsiteX3" fmla="*/ 230499 w 307332"/>
                  <a:gd name="connsiteY3" fmla="*/ 0 h 584924"/>
                  <a:gd name="connsiteX4" fmla="*/ 307332 w 307332"/>
                  <a:gd name="connsiteY4" fmla="*/ 498528 h 584924"/>
                  <a:gd name="connsiteX5" fmla="*/ 247805 w 307332"/>
                  <a:gd name="connsiteY5" fmla="*/ 584924 h 584924"/>
                  <a:gd name="connsiteX0" fmla="*/ 156365 w 307332"/>
                  <a:gd name="connsiteY0" fmla="*/ 493484 h 498528"/>
                  <a:gd name="connsiteX1" fmla="*/ 0 w 307332"/>
                  <a:gd name="connsiteY1" fmla="*/ 498528 h 498528"/>
                  <a:gd name="connsiteX2" fmla="*/ 76833 w 307332"/>
                  <a:gd name="connsiteY2" fmla="*/ 0 h 498528"/>
                  <a:gd name="connsiteX3" fmla="*/ 230499 w 307332"/>
                  <a:gd name="connsiteY3" fmla="*/ 0 h 498528"/>
                  <a:gd name="connsiteX4" fmla="*/ 307332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0" fmla="*/ 0 w 283007"/>
                  <a:gd name="connsiteY0" fmla="*/ 342095 h 498528"/>
                  <a:gd name="connsiteX1" fmla="*/ 52508 w 283007"/>
                  <a:gd name="connsiteY1" fmla="*/ 0 h 498528"/>
                  <a:gd name="connsiteX2" fmla="*/ 206174 w 283007"/>
                  <a:gd name="connsiteY2" fmla="*/ 0 h 498528"/>
                  <a:gd name="connsiteX3" fmla="*/ 283007 w 283007"/>
                  <a:gd name="connsiteY3" fmla="*/ 498528 h 498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3007" h="498528">
                    <a:moveTo>
                      <a:pt x="0" y="342095"/>
                    </a:moveTo>
                    <a:lnTo>
                      <a:pt x="52508" y="0"/>
                    </a:lnTo>
                    <a:lnTo>
                      <a:pt x="206174" y="0"/>
                    </a:lnTo>
                    <a:lnTo>
                      <a:pt x="283007" y="498528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8" name="台形 167">
                <a:extLst>
                  <a:ext uri="{FF2B5EF4-FFF2-40B4-BE49-F238E27FC236}">
                    <a16:creationId xmlns:a16="http://schemas.microsoft.com/office/drawing/2014/main" id="{828522C7-C3A7-460A-B6CD-A816DD939943}"/>
                  </a:ext>
                </a:extLst>
              </p:cNvPr>
              <p:cNvSpPr/>
              <p:nvPr/>
            </p:nvSpPr>
            <p:spPr>
              <a:xfrm rot="16200000">
                <a:off x="4375969" y="2106638"/>
                <a:ext cx="417785" cy="573243"/>
              </a:xfrm>
              <a:prstGeom prst="trapezoid">
                <a:avLst>
                  <a:gd name="adj" fmla="val 2914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台形 168">
                <a:extLst>
                  <a:ext uri="{FF2B5EF4-FFF2-40B4-BE49-F238E27FC236}">
                    <a16:creationId xmlns:a16="http://schemas.microsoft.com/office/drawing/2014/main" id="{A7A9F40C-58AE-4BD6-8C24-A163F1F618D2}"/>
                  </a:ext>
                </a:extLst>
              </p:cNvPr>
              <p:cNvSpPr/>
              <p:nvPr/>
            </p:nvSpPr>
            <p:spPr>
              <a:xfrm rot="5400000" flipH="1">
                <a:off x="5268104" y="2104635"/>
                <a:ext cx="417785" cy="577249"/>
              </a:xfrm>
              <a:prstGeom prst="trapezoid">
                <a:avLst>
                  <a:gd name="adj" fmla="val 2914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A105DE3F-B519-47CC-BBB9-95BD880C0E73}"/>
                  </a:ext>
                </a:extLst>
              </p:cNvPr>
              <p:cNvGrpSpPr/>
              <p:nvPr/>
            </p:nvGrpSpPr>
            <p:grpSpPr>
              <a:xfrm>
                <a:off x="4851055" y="1886962"/>
                <a:ext cx="344044" cy="625412"/>
                <a:chOff x="1317013" y="4049550"/>
                <a:chExt cx="696730" cy="1554956"/>
              </a:xfrm>
            </p:grpSpPr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BAB8FE6F-C889-47E3-A16D-8652ACF4DDCA}"/>
                    </a:ext>
                  </a:extLst>
                </p:cNvPr>
                <p:cNvGrpSpPr/>
                <p:nvPr/>
              </p:nvGrpSpPr>
              <p:grpSpPr>
                <a:xfrm>
                  <a:off x="1317013" y="4049550"/>
                  <a:ext cx="359508" cy="1554956"/>
                  <a:chOff x="1317013" y="4049550"/>
                  <a:chExt cx="359508" cy="1554956"/>
                </a:xfrm>
              </p:grpSpPr>
              <p:sp>
                <p:nvSpPr>
                  <p:cNvPr id="176" name="四角形: 角を丸くする 175">
                    <a:extLst>
                      <a:ext uri="{FF2B5EF4-FFF2-40B4-BE49-F238E27FC236}">
                        <a16:creationId xmlns:a16="http://schemas.microsoft.com/office/drawing/2014/main" id="{517FE8FF-FFB6-4FEA-82BE-1D698C5AFF1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61034" y="4596995"/>
                    <a:ext cx="215487" cy="5005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7" name="四角形: 角を丸くする 176">
                    <a:extLst>
                      <a:ext uri="{FF2B5EF4-FFF2-40B4-BE49-F238E27FC236}">
                        <a16:creationId xmlns:a16="http://schemas.microsoft.com/office/drawing/2014/main" id="{6A9BA42B-D97C-4155-847C-236AE4F1196C}"/>
                      </a:ext>
                    </a:extLst>
                  </p:cNvPr>
                  <p:cNvSpPr/>
                  <p:nvPr/>
                </p:nvSpPr>
                <p:spPr>
                  <a:xfrm rot="758976">
                    <a:off x="1405140" y="4049550"/>
                    <a:ext cx="192123" cy="77091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F256A572-D5AA-4241-AC9D-B340F6FCA2A8}"/>
                      </a:ext>
                    </a:extLst>
                  </p:cNvPr>
                  <p:cNvSpPr/>
                  <p:nvPr/>
                </p:nvSpPr>
                <p:spPr>
                  <a:xfrm>
                    <a:off x="1317013" y="4208926"/>
                    <a:ext cx="349609" cy="1395580"/>
                  </a:xfrm>
                  <a:custGeom>
                    <a:avLst/>
                    <a:gdLst>
                      <a:gd name="connsiteX0" fmla="*/ 227025 w 349609"/>
                      <a:gd name="connsiteY0" fmla="*/ 1021 h 1395580"/>
                      <a:gd name="connsiteX1" fmla="*/ 269726 w 349609"/>
                      <a:gd name="connsiteY1" fmla="*/ 3697 h 1395580"/>
                      <a:gd name="connsiteX2" fmla="*/ 345912 w 349609"/>
                      <a:gd name="connsiteY2" fmla="*/ 135655 h 1395580"/>
                      <a:gd name="connsiteX3" fmla="*/ 275161 w 349609"/>
                      <a:gd name="connsiteY3" fmla="*/ 399699 h 1395580"/>
                      <a:gd name="connsiteX4" fmla="*/ 275160 w 349609"/>
                      <a:gd name="connsiteY4" fmla="*/ 672402 h 1395580"/>
                      <a:gd name="connsiteX5" fmla="*/ 282940 w 349609"/>
                      <a:gd name="connsiteY5" fmla="*/ 677647 h 1395580"/>
                      <a:gd name="connsiteX6" fmla="*/ 321288 w 349609"/>
                      <a:gd name="connsiteY6" fmla="*/ 770228 h 1395580"/>
                      <a:gd name="connsiteX7" fmla="*/ 321287 w 349609"/>
                      <a:gd name="connsiteY7" fmla="*/ 1264650 h 1395580"/>
                      <a:gd name="connsiteX8" fmla="*/ 190357 w 349609"/>
                      <a:gd name="connsiteY8" fmla="*/ 1395580 h 1395580"/>
                      <a:gd name="connsiteX9" fmla="*/ 190358 w 349609"/>
                      <a:gd name="connsiteY9" fmla="*/ 1395579 h 1395580"/>
                      <a:gd name="connsiteX10" fmla="*/ 69717 w 349609"/>
                      <a:gd name="connsiteY10" fmla="*/ 1315613 h 1395580"/>
                      <a:gd name="connsiteX11" fmla="*/ 62954 w 349609"/>
                      <a:gd name="connsiteY11" fmla="*/ 1282114 h 1395580"/>
                      <a:gd name="connsiteX12" fmla="*/ 35935 w 349609"/>
                      <a:gd name="connsiteY12" fmla="*/ 1202640 h 1395580"/>
                      <a:gd name="connsiteX13" fmla="*/ 0 w 349609"/>
                      <a:gd name="connsiteY13" fmla="*/ 824142 h 1395580"/>
                      <a:gd name="connsiteX14" fmla="*/ 35935 w 349609"/>
                      <a:gd name="connsiteY14" fmla="*/ 445644 h 1395580"/>
                      <a:gd name="connsiteX15" fmla="*/ 63370 w 349609"/>
                      <a:gd name="connsiteY15" fmla="*/ 364947 h 1395580"/>
                      <a:gd name="connsiteX16" fmla="*/ 63976 w 349609"/>
                      <a:gd name="connsiteY16" fmla="*/ 355275 h 1395580"/>
                      <a:gd name="connsiteX17" fmla="*/ 137767 w 349609"/>
                      <a:gd name="connsiteY17" fmla="*/ 79883 h 1395580"/>
                      <a:gd name="connsiteX18" fmla="*/ 227025 w 349609"/>
                      <a:gd name="connsiteY18" fmla="*/ 1021 h 1395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9609" h="1395580">
                        <a:moveTo>
                          <a:pt x="227025" y="1021"/>
                        </a:moveTo>
                        <a:cubicBezTo>
                          <a:pt x="240887" y="-909"/>
                          <a:pt x="255356" y="-153"/>
                          <a:pt x="269726" y="3697"/>
                        </a:cubicBezTo>
                        <a:cubicBezTo>
                          <a:pt x="327203" y="19098"/>
                          <a:pt x="361313" y="78178"/>
                          <a:pt x="345912" y="135655"/>
                        </a:cubicBezTo>
                        <a:lnTo>
                          <a:pt x="275161" y="399699"/>
                        </a:lnTo>
                        <a:lnTo>
                          <a:pt x="275160" y="672402"/>
                        </a:lnTo>
                        <a:lnTo>
                          <a:pt x="282940" y="677647"/>
                        </a:lnTo>
                        <a:cubicBezTo>
                          <a:pt x="306633" y="701340"/>
                          <a:pt x="321288" y="734073"/>
                          <a:pt x="321288" y="770228"/>
                        </a:cubicBezTo>
                        <a:cubicBezTo>
                          <a:pt x="321288" y="935035"/>
                          <a:pt x="321287" y="1099843"/>
                          <a:pt x="321287" y="1264650"/>
                        </a:cubicBezTo>
                        <a:cubicBezTo>
                          <a:pt x="321287" y="1336961"/>
                          <a:pt x="262668" y="1395580"/>
                          <a:pt x="190357" y="1395580"/>
                        </a:cubicBezTo>
                        <a:lnTo>
                          <a:pt x="190358" y="1395579"/>
                        </a:lnTo>
                        <a:cubicBezTo>
                          <a:pt x="136125" y="1395579"/>
                          <a:pt x="89593" y="1362606"/>
                          <a:pt x="69717" y="1315613"/>
                        </a:cubicBezTo>
                        <a:lnTo>
                          <a:pt x="62954" y="1282114"/>
                        </a:lnTo>
                        <a:lnTo>
                          <a:pt x="35935" y="1202640"/>
                        </a:lnTo>
                        <a:cubicBezTo>
                          <a:pt x="13733" y="1105774"/>
                          <a:pt x="0" y="971955"/>
                          <a:pt x="0" y="824142"/>
                        </a:cubicBezTo>
                        <a:cubicBezTo>
                          <a:pt x="0" y="676329"/>
                          <a:pt x="13733" y="542510"/>
                          <a:pt x="35935" y="445644"/>
                        </a:cubicBezTo>
                        <a:lnTo>
                          <a:pt x="63370" y="364947"/>
                        </a:lnTo>
                        <a:lnTo>
                          <a:pt x="63976" y="355275"/>
                        </a:lnTo>
                        <a:lnTo>
                          <a:pt x="137767" y="79883"/>
                        </a:lnTo>
                        <a:cubicBezTo>
                          <a:pt x="149318" y="36775"/>
                          <a:pt x="185438" y="6811"/>
                          <a:pt x="227025" y="1021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72" name="グループ化 171">
                  <a:extLst>
                    <a:ext uri="{FF2B5EF4-FFF2-40B4-BE49-F238E27FC236}">
                      <a16:creationId xmlns:a16="http://schemas.microsoft.com/office/drawing/2014/main" id="{B6B57D16-B7DC-4D0A-AF83-4CD89372B809}"/>
                    </a:ext>
                  </a:extLst>
                </p:cNvPr>
                <p:cNvGrpSpPr/>
                <p:nvPr/>
              </p:nvGrpSpPr>
              <p:grpSpPr>
                <a:xfrm flipH="1">
                  <a:off x="1654235" y="4049550"/>
                  <a:ext cx="359508" cy="1554956"/>
                  <a:chOff x="1317013" y="4049550"/>
                  <a:chExt cx="359508" cy="1554956"/>
                </a:xfrm>
              </p:grpSpPr>
              <p:sp>
                <p:nvSpPr>
                  <p:cNvPr id="173" name="四角形: 角を丸くする 172">
                    <a:extLst>
                      <a:ext uri="{FF2B5EF4-FFF2-40B4-BE49-F238E27FC236}">
                        <a16:creationId xmlns:a16="http://schemas.microsoft.com/office/drawing/2014/main" id="{0ABAC8C8-3843-46D9-999D-8EB096497C9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61034" y="4596995"/>
                    <a:ext cx="215487" cy="5005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4" name="四角形: 角を丸くする 173">
                    <a:extLst>
                      <a:ext uri="{FF2B5EF4-FFF2-40B4-BE49-F238E27FC236}">
                        <a16:creationId xmlns:a16="http://schemas.microsoft.com/office/drawing/2014/main" id="{5660C396-D5A4-4B14-8E55-DDBD853FA9F0}"/>
                      </a:ext>
                    </a:extLst>
                  </p:cNvPr>
                  <p:cNvSpPr/>
                  <p:nvPr/>
                </p:nvSpPr>
                <p:spPr>
                  <a:xfrm rot="758976">
                    <a:off x="1405140" y="4049550"/>
                    <a:ext cx="192123" cy="77091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F8559EE4-AB24-48BF-9BD9-47D1E2CF8CCA}"/>
                      </a:ext>
                    </a:extLst>
                  </p:cNvPr>
                  <p:cNvSpPr/>
                  <p:nvPr/>
                </p:nvSpPr>
                <p:spPr>
                  <a:xfrm>
                    <a:off x="1317013" y="4208926"/>
                    <a:ext cx="349609" cy="1395580"/>
                  </a:xfrm>
                  <a:custGeom>
                    <a:avLst/>
                    <a:gdLst>
                      <a:gd name="connsiteX0" fmla="*/ 227025 w 349609"/>
                      <a:gd name="connsiteY0" fmla="*/ 1021 h 1395580"/>
                      <a:gd name="connsiteX1" fmla="*/ 269726 w 349609"/>
                      <a:gd name="connsiteY1" fmla="*/ 3697 h 1395580"/>
                      <a:gd name="connsiteX2" fmla="*/ 345912 w 349609"/>
                      <a:gd name="connsiteY2" fmla="*/ 135655 h 1395580"/>
                      <a:gd name="connsiteX3" fmla="*/ 275161 w 349609"/>
                      <a:gd name="connsiteY3" fmla="*/ 399699 h 1395580"/>
                      <a:gd name="connsiteX4" fmla="*/ 275160 w 349609"/>
                      <a:gd name="connsiteY4" fmla="*/ 672402 h 1395580"/>
                      <a:gd name="connsiteX5" fmla="*/ 282940 w 349609"/>
                      <a:gd name="connsiteY5" fmla="*/ 677647 h 1395580"/>
                      <a:gd name="connsiteX6" fmla="*/ 321288 w 349609"/>
                      <a:gd name="connsiteY6" fmla="*/ 770228 h 1395580"/>
                      <a:gd name="connsiteX7" fmla="*/ 321287 w 349609"/>
                      <a:gd name="connsiteY7" fmla="*/ 1264650 h 1395580"/>
                      <a:gd name="connsiteX8" fmla="*/ 190357 w 349609"/>
                      <a:gd name="connsiteY8" fmla="*/ 1395580 h 1395580"/>
                      <a:gd name="connsiteX9" fmla="*/ 190358 w 349609"/>
                      <a:gd name="connsiteY9" fmla="*/ 1395579 h 1395580"/>
                      <a:gd name="connsiteX10" fmla="*/ 69717 w 349609"/>
                      <a:gd name="connsiteY10" fmla="*/ 1315613 h 1395580"/>
                      <a:gd name="connsiteX11" fmla="*/ 62954 w 349609"/>
                      <a:gd name="connsiteY11" fmla="*/ 1282114 h 1395580"/>
                      <a:gd name="connsiteX12" fmla="*/ 35935 w 349609"/>
                      <a:gd name="connsiteY12" fmla="*/ 1202640 h 1395580"/>
                      <a:gd name="connsiteX13" fmla="*/ 0 w 349609"/>
                      <a:gd name="connsiteY13" fmla="*/ 824142 h 1395580"/>
                      <a:gd name="connsiteX14" fmla="*/ 35935 w 349609"/>
                      <a:gd name="connsiteY14" fmla="*/ 445644 h 1395580"/>
                      <a:gd name="connsiteX15" fmla="*/ 63370 w 349609"/>
                      <a:gd name="connsiteY15" fmla="*/ 364947 h 1395580"/>
                      <a:gd name="connsiteX16" fmla="*/ 63976 w 349609"/>
                      <a:gd name="connsiteY16" fmla="*/ 355275 h 1395580"/>
                      <a:gd name="connsiteX17" fmla="*/ 137767 w 349609"/>
                      <a:gd name="connsiteY17" fmla="*/ 79883 h 1395580"/>
                      <a:gd name="connsiteX18" fmla="*/ 227025 w 349609"/>
                      <a:gd name="connsiteY18" fmla="*/ 1021 h 1395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9609" h="1395580">
                        <a:moveTo>
                          <a:pt x="227025" y="1021"/>
                        </a:moveTo>
                        <a:cubicBezTo>
                          <a:pt x="240887" y="-909"/>
                          <a:pt x="255356" y="-153"/>
                          <a:pt x="269726" y="3697"/>
                        </a:cubicBezTo>
                        <a:cubicBezTo>
                          <a:pt x="327203" y="19098"/>
                          <a:pt x="361313" y="78178"/>
                          <a:pt x="345912" y="135655"/>
                        </a:cubicBezTo>
                        <a:lnTo>
                          <a:pt x="275161" y="399699"/>
                        </a:lnTo>
                        <a:lnTo>
                          <a:pt x="275160" y="672402"/>
                        </a:lnTo>
                        <a:lnTo>
                          <a:pt x="282940" y="677647"/>
                        </a:lnTo>
                        <a:cubicBezTo>
                          <a:pt x="306633" y="701340"/>
                          <a:pt x="321288" y="734073"/>
                          <a:pt x="321288" y="770228"/>
                        </a:cubicBezTo>
                        <a:cubicBezTo>
                          <a:pt x="321288" y="935035"/>
                          <a:pt x="321287" y="1099843"/>
                          <a:pt x="321287" y="1264650"/>
                        </a:cubicBezTo>
                        <a:cubicBezTo>
                          <a:pt x="321287" y="1336961"/>
                          <a:pt x="262668" y="1395580"/>
                          <a:pt x="190357" y="1395580"/>
                        </a:cubicBezTo>
                        <a:lnTo>
                          <a:pt x="190358" y="1395579"/>
                        </a:lnTo>
                        <a:cubicBezTo>
                          <a:pt x="136125" y="1395579"/>
                          <a:pt x="89593" y="1362606"/>
                          <a:pt x="69717" y="1315613"/>
                        </a:cubicBezTo>
                        <a:lnTo>
                          <a:pt x="62954" y="1282114"/>
                        </a:lnTo>
                        <a:lnTo>
                          <a:pt x="35935" y="1202640"/>
                        </a:lnTo>
                        <a:cubicBezTo>
                          <a:pt x="13733" y="1105774"/>
                          <a:pt x="0" y="971955"/>
                          <a:pt x="0" y="824142"/>
                        </a:cubicBezTo>
                        <a:cubicBezTo>
                          <a:pt x="0" y="676329"/>
                          <a:pt x="13733" y="542510"/>
                          <a:pt x="35935" y="445644"/>
                        </a:cubicBezTo>
                        <a:lnTo>
                          <a:pt x="63370" y="364947"/>
                        </a:lnTo>
                        <a:lnTo>
                          <a:pt x="63976" y="355275"/>
                        </a:lnTo>
                        <a:lnTo>
                          <a:pt x="137767" y="79883"/>
                        </a:lnTo>
                        <a:cubicBezTo>
                          <a:pt x="149318" y="36775"/>
                          <a:pt x="185438" y="6811"/>
                          <a:pt x="227025" y="1021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138881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1531D4A0-C40D-4C34-95CE-77DC68C4A1E5}"/>
              </a:ext>
            </a:extLst>
          </p:cNvPr>
          <p:cNvSpPr txBox="1"/>
          <p:nvPr/>
        </p:nvSpPr>
        <p:spPr>
          <a:xfrm>
            <a:off x="1" y="639266"/>
            <a:ext cx="6858000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みなさまへ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6ABB022A-782F-4E9E-8572-4FB02C8E5967}"/>
              </a:ext>
            </a:extLst>
          </p:cNvPr>
          <p:cNvSpPr txBox="1"/>
          <p:nvPr/>
        </p:nvSpPr>
        <p:spPr>
          <a:xfrm>
            <a:off x="0" y="5483768"/>
            <a:ext cx="6858000" cy="415498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28575">
                  <a:noFill/>
                </a:ln>
                <a:effectLst/>
              </a:rPr>
              <a:t>ご自由に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参拝して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ja-JP" sz="66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417317E9-0E47-43D1-96F9-6F9E7CB9A147}"/>
              </a:ext>
            </a:extLst>
          </p:cNvPr>
          <p:cNvGrpSpPr/>
          <p:nvPr/>
        </p:nvGrpSpPr>
        <p:grpSpPr>
          <a:xfrm>
            <a:off x="1727200" y="1656045"/>
            <a:ext cx="3403600" cy="3527844"/>
            <a:chOff x="3786460" y="933747"/>
            <a:chExt cx="2525440" cy="2617629"/>
          </a:xfrm>
        </p:grpSpPr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66B2AC24-C19D-4AD8-AFD9-921DFED6B46A}"/>
                </a:ext>
              </a:extLst>
            </p:cNvPr>
            <p:cNvSpPr/>
            <p:nvPr/>
          </p:nvSpPr>
          <p:spPr>
            <a:xfrm>
              <a:off x="3786460" y="1025936"/>
              <a:ext cx="2525440" cy="252544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E729A4B5-E7B2-4E1A-B105-D6112DF1FF5D}"/>
                </a:ext>
              </a:extLst>
            </p:cNvPr>
            <p:cNvGrpSpPr/>
            <p:nvPr/>
          </p:nvGrpSpPr>
          <p:grpSpPr>
            <a:xfrm>
              <a:off x="4258705" y="933747"/>
              <a:ext cx="1562496" cy="2605244"/>
              <a:chOff x="4258705" y="933747"/>
              <a:chExt cx="1562496" cy="2605244"/>
            </a:xfrm>
          </p:grpSpPr>
          <p:sp>
            <p:nvSpPr>
              <p:cNvPr id="148" name="片側の 2 つの角を丸めた四角形 298">
                <a:extLst>
                  <a:ext uri="{FF2B5EF4-FFF2-40B4-BE49-F238E27FC236}">
                    <a16:creationId xmlns:a16="http://schemas.microsoft.com/office/drawing/2014/main" id="{6C9F7ECE-11A3-4AA4-8135-E3CCE73BBB6A}"/>
                  </a:ext>
                </a:extLst>
              </p:cNvPr>
              <p:cNvSpPr/>
              <p:nvPr/>
            </p:nvSpPr>
            <p:spPr bwMode="auto">
              <a:xfrm>
                <a:off x="4600599" y="1828320"/>
                <a:ext cx="877786" cy="8148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台形 219">
                <a:extLst>
                  <a:ext uri="{FF2B5EF4-FFF2-40B4-BE49-F238E27FC236}">
                    <a16:creationId xmlns:a16="http://schemas.microsoft.com/office/drawing/2014/main" id="{6EC48258-F903-4126-BF1D-0419D68FD81D}"/>
                  </a:ext>
                </a:extLst>
              </p:cNvPr>
              <p:cNvSpPr/>
              <p:nvPr/>
            </p:nvSpPr>
            <p:spPr>
              <a:xfrm rot="7200000" flipH="1">
                <a:off x="5375967" y="1984331"/>
                <a:ext cx="283007" cy="498528"/>
              </a:xfrm>
              <a:custGeom>
                <a:avLst/>
                <a:gdLst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0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156365 w 307332"/>
                  <a:gd name="connsiteY4" fmla="*/ 493484 h 498528"/>
                  <a:gd name="connsiteX5" fmla="*/ 0 w 307332"/>
                  <a:gd name="connsiteY5" fmla="*/ 498528 h 498528"/>
                  <a:gd name="connsiteX0" fmla="*/ 156365 w 307332"/>
                  <a:gd name="connsiteY0" fmla="*/ 493484 h 584924"/>
                  <a:gd name="connsiteX1" fmla="*/ 0 w 307332"/>
                  <a:gd name="connsiteY1" fmla="*/ 498528 h 584924"/>
                  <a:gd name="connsiteX2" fmla="*/ 76833 w 307332"/>
                  <a:gd name="connsiteY2" fmla="*/ 0 h 584924"/>
                  <a:gd name="connsiteX3" fmla="*/ 230499 w 307332"/>
                  <a:gd name="connsiteY3" fmla="*/ 0 h 584924"/>
                  <a:gd name="connsiteX4" fmla="*/ 307332 w 307332"/>
                  <a:gd name="connsiteY4" fmla="*/ 498528 h 584924"/>
                  <a:gd name="connsiteX5" fmla="*/ 247805 w 307332"/>
                  <a:gd name="connsiteY5" fmla="*/ 584924 h 584924"/>
                  <a:gd name="connsiteX0" fmla="*/ 156365 w 307332"/>
                  <a:gd name="connsiteY0" fmla="*/ 493484 h 498528"/>
                  <a:gd name="connsiteX1" fmla="*/ 0 w 307332"/>
                  <a:gd name="connsiteY1" fmla="*/ 498528 h 498528"/>
                  <a:gd name="connsiteX2" fmla="*/ 76833 w 307332"/>
                  <a:gd name="connsiteY2" fmla="*/ 0 h 498528"/>
                  <a:gd name="connsiteX3" fmla="*/ 230499 w 307332"/>
                  <a:gd name="connsiteY3" fmla="*/ 0 h 498528"/>
                  <a:gd name="connsiteX4" fmla="*/ 307332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0" fmla="*/ 0 w 283007"/>
                  <a:gd name="connsiteY0" fmla="*/ 342095 h 498528"/>
                  <a:gd name="connsiteX1" fmla="*/ 52508 w 283007"/>
                  <a:gd name="connsiteY1" fmla="*/ 0 h 498528"/>
                  <a:gd name="connsiteX2" fmla="*/ 206174 w 283007"/>
                  <a:gd name="connsiteY2" fmla="*/ 0 h 498528"/>
                  <a:gd name="connsiteX3" fmla="*/ 283007 w 283007"/>
                  <a:gd name="connsiteY3" fmla="*/ 498528 h 498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3007" h="498528">
                    <a:moveTo>
                      <a:pt x="0" y="342095"/>
                    </a:moveTo>
                    <a:lnTo>
                      <a:pt x="52508" y="0"/>
                    </a:lnTo>
                    <a:lnTo>
                      <a:pt x="206174" y="0"/>
                    </a:lnTo>
                    <a:lnTo>
                      <a:pt x="283007" y="498528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涙形 64">
                <a:extLst>
                  <a:ext uri="{FF2B5EF4-FFF2-40B4-BE49-F238E27FC236}">
                    <a16:creationId xmlns:a16="http://schemas.microsoft.com/office/drawing/2014/main" id="{8297010B-E8E2-405C-8283-435BD8CC0A54}"/>
                  </a:ext>
                </a:extLst>
              </p:cNvPr>
              <p:cNvSpPr/>
              <p:nvPr/>
            </p:nvSpPr>
            <p:spPr bwMode="auto">
              <a:xfrm>
                <a:off x="4638043" y="3473852"/>
                <a:ext cx="414300" cy="651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6DA1836D-D2AC-4547-8771-24F82562EB23}"/>
                  </a:ext>
                </a:extLst>
              </p:cNvPr>
              <p:cNvSpPr/>
              <p:nvPr/>
            </p:nvSpPr>
            <p:spPr bwMode="auto">
              <a:xfrm>
                <a:off x="4655077" y="2899547"/>
                <a:ext cx="366596" cy="588111"/>
              </a:xfrm>
              <a:custGeom>
                <a:avLst/>
                <a:gdLst>
                  <a:gd name="connsiteX0" fmla="*/ 345936 w 345936"/>
                  <a:gd name="connsiteY0" fmla="*/ 0 h 491061"/>
                  <a:gd name="connsiteX1" fmla="*/ 106675 w 345936"/>
                  <a:gd name="connsiteY1" fmla="*/ 0 h 491061"/>
                  <a:gd name="connsiteX2" fmla="*/ 181055 w 345936"/>
                  <a:gd name="connsiteY2" fmla="*/ 375959 h 491061"/>
                  <a:gd name="connsiteX3" fmla="*/ 172966 w 345936"/>
                  <a:gd name="connsiteY3" fmla="*/ 375959 h 491061"/>
                  <a:gd name="connsiteX4" fmla="*/ 0 w 345936"/>
                  <a:gd name="connsiteY4" fmla="*/ 455472 h 491061"/>
                  <a:gd name="connsiteX5" fmla="*/ 178788 w 345936"/>
                  <a:gd name="connsiteY5" fmla="*/ 490279 h 491061"/>
                  <a:gd name="connsiteX6" fmla="*/ 345932 w 345936"/>
                  <a:gd name="connsiteY6" fmla="*/ 455472 h 491061"/>
                  <a:gd name="connsiteX7" fmla="*/ 345932 w 345936"/>
                  <a:gd name="connsiteY7" fmla="*/ 392227 h 491061"/>
                  <a:gd name="connsiteX8" fmla="*/ 345936 w 345936"/>
                  <a:gd name="connsiteY8" fmla="*/ 392227 h 491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936" h="491061">
                    <a:moveTo>
                      <a:pt x="345936" y="0"/>
                    </a:moveTo>
                    <a:lnTo>
                      <a:pt x="106675" y="0"/>
                    </a:lnTo>
                    <a:lnTo>
                      <a:pt x="181055" y="375959"/>
                    </a:lnTo>
                    <a:lnTo>
                      <a:pt x="172966" y="375959"/>
                    </a:lnTo>
                    <a:cubicBezTo>
                      <a:pt x="77440" y="375959"/>
                      <a:pt x="0" y="411558"/>
                      <a:pt x="0" y="455472"/>
                    </a:cubicBezTo>
                    <a:cubicBezTo>
                      <a:pt x="0" y="499385"/>
                      <a:pt x="83261" y="490279"/>
                      <a:pt x="178788" y="490279"/>
                    </a:cubicBezTo>
                    <a:cubicBezTo>
                      <a:pt x="274313" y="490279"/>
                      <a:pt x="345932" y="499385"/>
                      <a:pt x="345932" y="455472"/>
                    </a:cubicBezTo>
                    <a:lnTo>
                      <a:pt x="345932" y="392227"/>
                    </a:lnTo>
                    <a:lnTo>
                      <a:pt x="345936" y="392227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涙形 64">
                <a:extLst>
                  <a:ext uri="{FF2B5EF4-FFF2-40B4-BE49-F238E27FC236}">
                    <a16:creationId xmlns:a16="http://schemas.microsoft.com/office/drawing/2014/main" id="{047A6370-AC7D-4E53-8F53-474676B5A0AA}"/>
                  </a:ext>
                </a:extLst>
              </p:cNvPr>
              <p:cNvSpPr/>
              <p:nvPr/>
            </p:nvSpPr>
            <p:spPr bwMode="auto">
              <a:xfrm flipH="1">
                <a:off x="5039493" y="3473852"/>
                <a:ext cx="414300" cy="651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C506E817-7A01-4D6B-B6A3-68D0A702CC7C}"/>
                  </a:ext>
                </a:extLst>
              </p:cNvPr>
              <p:cNvSpPr/>
              <p:nvPr/>
            </p:nvSpPr>
            <p:spPr bwMode="auto">
              <a:xfrm flipH="1">
                <a:off x="5062979" y="2899547"/>
                <a:ext cx="366596" cy="588111"/>
              </a:xfrm>
              <a:custGeom>
                <a:avLst/>
                <a:gdLst>
                  <a:gd name="connsiteX0" fmla="*/ 345936 w 345936"/>
                  <a:gd name="connsiteY0" fmla="*/ 0 h 491061"/>
                  <a:gd name="connsiteX1" fmla="*/ 106675 w 345936"/>
                  <a:gd name="connsiteY1" fmla="*/ 0 h 491061"/>
                  <a:gd name="connsiteX2" fmla="*/ 181055 w 345936"/>
                  <a:gd name="connsiteY2" fmla="*/ 375959 h 491061"/>
                  <a:gd name="connsiteX3" fmla="*/ 172966 w 345936"/>
                  <a:gd name="connsiteY3" fmla="*/ 375959 h 491061"/>
                  <a:gd name="connsiteX4" fmla="*/ 0 w 345936"/>
                  <a:gd name="connsiteY4" fmla="*/ 455472 h 491061"/>
                  <a:gd name="connsiteX5" fmla="*/ 178788 w 345936"/>
                  <a:gd name="connsiteY5" fmla="*/ 490279 h 491061"/>
                  <a:gd name="connsiteX6" fmla="*/ 345932 w 345936"/>
                  <a:gd name="connsiteY6" fmla="*/ 455472 h 491061"/>
                  <a:gd name="connsiteX7" fmla="*/ 345932 w 345936"/>
                  <a:gd name="connsiteY7" fmla="*/ 392227 h 491061"/>
                  <a:gd name="connsiteX8" fmla="*/ 345936 w 345936"/>
                  <a:gd name="connsiteY8" fmla="*/ 392227 h 491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936" h="491061">
                    <a:moveTo>
                      <a:pt x="345936" y="0"/>
                    </a:moveTo>
                    <a:lnTo>
                      <a:pt x="106675" y="0"/>
                    </a:lnTo>
                    <a:lnTo>
                      <a:pt x="181055" y="375959"/>
                    </a:lnTo>
                    <a:lnTo>
                      <a:pt x="172966" y="375959"/>
                    </a:lnTo>
                    <a:cubicBezTo>
                      <a:pt x="77440" y="375959"/>
                      <a:pt x="0" y="411558"/>
                      <a:pt x="0" y="455472"/>
                    </a:cubicBezTo>
                    <a:cubicBezTo>
                      <a:pt x="0" y="499385"/>
                      <a:pt x="83261" y="490279"/>
                      <a:pt x="178788" y="490279"/>
                    </a:cubicBezTo>
                    <a:cubicBezTo>
                      <a:pt x="274313" y="490279"/>
                      <a:pt x="345932" y="499385"/>
                      <a:pt x="345932" y="455472"/>
                    </a:cubicBezTo>
                    <a:lnTo>
                      <a:pt x="345932" y="392227"/>
                    </a:lnTo>
                    <a:lnTo>
                      <a:pt x="345936" y="392227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台形 153">
                <a:extLst>
                  <a:ext uri="{FF2B5EF4-FFF2-40B4-BE49-F238E27FC236}">
                    <a16:creationId xmlns:a16="http://schemas.microsoft.com/office/drawing/2014/main" id="{791FBC5D-D72F-41DC-8366-CB4E41CC7EC8}"/>
                  </a:ext>
                </a:extLst>
              </p:cNvPr>
              <p:cNvSpPr/>
              <p:nvPr/>
            </p:nvSpPr>
            <p:spPr bwMode="auto">
              <a:xfrm>
                <a:off x="4523565" y="3145503"/>
                <a:ext cx="1031855" cy="122777"/>
              </a:xfrm>
              <a:prstGeom prst="trapezoid">
                <a:avLst>
                  <a:gd name="adj" fmla="val 2327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7A275F50-1016-47FF-8A45-ABBB2F977958}"/>
                  </a:ext>
                </a:extLst>
              </p:cNvPr>
              <p:cNvGrpSpPr/>
              <p:nvPr/>
            </p:nvGrpSpPr>
            <p:grpSpPr>
              <a:xfrm>
                <a:off x="4490138" y="2863218"/>
                <a:ext cx="1098706" cy="358506"/>
                <a:chOff x="4568337" y="1841260"/>
                <a:chExt cx="917398" cy="299345"/>
              </a:xfrm>
            </p:grpSpPr>
            <p:sp>
              <p:nvSpPr>
                <p:cNvPr id="182" name="台形 181">
                  <a:extLst>
                    <a:ext uri="{FF2B5EF4-FFF2-40B4-BE49-F238E27FC236}">
                      <a16:creationId xmlns:a16="http://schemas.microsoft.com/office/drawing/2014/main" id="{782C8030-EF8A-40A6-8236-85234916769A}"/>
                    </a:ext>
                  </a:extLst>
                </p:cNvPr>
                <p:cNvSpPr/>
                <p:nvPr/>
              </p:nvSpPr>
              <p:spPr bwMode="auto">
                <a:xfrm>
                  <a:off x="4568337" y="1841260"/>
                  <a:ext cx="917398" cy="287440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台形 182">
                  <a:extLst>
                    <a:ext uri="{FF2B5EF4-FFF2-40B4-BE49-F238E27FC236}">
                      <a16:creationId xmlns:a16="http://schemas.microsoft.com/office/drawing/2014/main" id="{5BC67258-4525-451A-811F-BBE977BCCF5C}"/>
                    </a:ext>
                  </a:extLst>
                </p:cNvPr>
                <p:cNvSpPr/>
                <p:nvPr/>
              </p:nvSpPr>
              <p:spPr bwMode="auto">
                <a:xfrm>
                  <a:off x="4670066" y="1841260"/>
                  <a:ext cx="713940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台形 183">
                  <a:extLst>
                    <a:ext uri="{FF2B5EF4-FFF2-40B4-BE49-F238E27FC236}">
                      <a16:creationId xmlns:a16="http://schemas.microsoft.com/office/drawing/2014/main" id="{A815286C-3F44-436D-9C0D-E222FDFB8F69}"/>
                    </a:ext>
                  </a:extLst>
                </p:cNvPr>
                <p:cNvSpPr/>
                <p:nvPr/>
              </p:nvSpPr>
              <p:spPr bwMode="auto">
                <a:xfrm>
                  <a:off x="4787218" y="1841260"/>
                  <a:ext cx="479636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台形 184">
                  <a:extLst>
                    <a:ext uri="{FF2B5EF4-FFF2-40B4-BE49-F238E27FC236}">
                      <a16:creationId xmlns:a16="http://schemas.microsoft.com/office/drawing/2014/main" id="{B56039B6-45A1-4FA6-BB9D-58BDB71BCE13}"/>
                    </a:ext>
                  </a:extLst>
                </p:cNvPr>
                <p:cNvSpPr/>
                <p:nvPr/>
              </p:nvSpPr>
              <p:spPr bwMode="auto">
                <a:xfrm>
                  <a:off x="4920379" y="1841260"/>
                  <a:ext cx="213314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6" name="平行四辺形 155">
                <a:extLst>
                  <a:ext uri="{FF2B5EF4-FFF2-40B4-BE49-F238E27FC236}">
                    <a16:creationId xmlns:a16="http://schemas.microsoft.com/office/drawing/2014/main" id="{F37B17B0-4C3A-45AD-BA11-D0E63AAD12BC}"/>
                  </a:ext>
                </a:extLst>
              </p:cNvPr>
              <p:cNvSpPr/>
              <p:nvPr/>
            </p:nvSpPr>
            <p:spPr bwMode="auto">
              <a:xfrm>
                <a:off x="4994960" y="1967771"/>
                <a:ext cx="420390" cy="489166"/>
              </a:xfrm>
              <a:prstGeom prst="parallelogram">
                <a:avLst>
                  <a:gd name="adj" fmla="val 65574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台形 156">
                <a:extLst>
                  <a:ext uri="{FF2B5EF4-FFF2-40B4-BE49-F238E27FC236}">
                    <a16:creationId xmlns:a16="http://schemas.microsoft.com/office/drawing/2014/main" id="{07FCD0E3-0E5D-4D1E-9D1D-602694717766}"/>
                  </a:ext>
                </a:extLst>
              </p:cNvPr>
              <p:cNvSpPr/>
              <p:nvPr/>
            </p:nvSpPr>
            <p:spPr bwMode="auto">
              <a:xfrm>
                <a:off x="4511058" y="2372945"/>
                <a:ext cx="1036654" cy="564109"/>
              </a:xfrm>
              <a:prstGeom prst="trapezoid">
                <a:avLst>
                  <a:gd name="adj" fmla="val 10358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9DF8F491-C67C-4FED-8240-2A77D2F15997}"/>
                  </a:ext>
                </a:extLst>
              </p:cNvPr>
              <p:cNvGrpSpPr/>
              <p:nvPr/>
            </p:nvGrpSpPr>
            <p:grpSpPr>
              <a:xfrm flipH="1">
                <a:off x="5421063" y="1422913"/>
                <a:ext cx="400138" cy="411804"/>
                <a:chOff x="8472560" y="1251585"/>
                <a:chExt cx="225670" cy="232250"/>
              </a:xfrm>
            </p:grpSpPr>
            <p:sp>
              <p:nvSpPr>
                <p:cNvPr id="180" name="円/楕円 342">
                  <a:extLst>
                    <a:ext uri="{FF2B5EF4-FFF2-40B4-BE49-F238E27FC236}">
                      <a16:creationId xmlns:a16="http://schemas.microsoft.com/office/drawing/2014/main" id="{4ACDCBC0-6958-4083-9749-F789E966EDCB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円/楕円 343">
                  <a:extLst>
                    <a:ext uri="{FF2B5EF4-FFF2-40B4-BE49-F238E27FC236}">
                      <a16:creationId xmlns:a16="http://schemas.microsoft.com/office/drawing/2014/main" id="{F51FAF58-952B-47F2-9B53-DFF4144DD168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1A74037A-6B31-4DDC-A5CC-9C509E950965}"/>
                  </a:ext>
                </a:extLst>
              </p:cNvPr>
              <p:cNvGrpSpPr/>
              <p:nvPr/>
            </p:nvGrpSpPr>
            <p:grpSpPr>
              <a:xfrm>
                <a:off x="4258705" y="1422913"/>
                <a:ext cx="400138" cy="411804"/>
                <a:chOff x="8472560" y="1251585"/>
                <a:chExt cx="225670" cy="232250"/>
              </a:xfrm>
            </p:grpSpPr>
            <p:sp>
              <p:nvSpPr>
                <p:cNvPr id="178" name="円/楕円 340">
                  <a:extLst>
                    <a:ext uri="{FF2B5EF4-FFF2-40B4-BE49-F238E27FC236}">
                      <a16:creationId xmlns:a16="http://schemas.microsoft.com/office/drawing/2014/main" id="{F830265C-1B7A-4051-9408-9A743260CD3E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円/楕円 341">
                  <a:extLst>
                    <a:ext uri="{FF2B5EF4-FFF2-40B4-BE49-F238E27FC236}">
                      <a16:creationId xmlns:a16="http://schemas.microsoft.com/office/drawing/2014/main" id="{D0C8494D-65D6-4C6A-B70F-D38D98B8E081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60" name="円/楕円 303">
                <a:extLst>
                  <a:ext uri="{FF2B5EF4-FFF2-40B4-BE49-F238E27FC236}">
                    <a16:creationId xmlns:a16="http://schemas.microsoft.com/office/drawing/2014/main" id="{B2F756CF-1251-499E-9881-CE51C912C400}"/>
                  </a:ext>
                </a:extLst>
              </p:cNvPr>
              <p:cNvSpPr/>
              <p:nvPr/>
            </p:nvSpPr>
            <p:spPr bwMode="auto">
              <a:xfrm>
                <a:off x="4461115" y="933747"/>
                <a:ext cx="1156758" cy="1156758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アーチ 160">
                <a:extLst>
                  <a:ext uri="{FF2B5EF4-FFF2-40B4-BE49-F238E27FC236}">
                    <a16:creationId xmlns:a16="http://schemas.microsoft.com/office/drawing/2014/main" id="{A4F1B66E-F392-43DE-BDF1-886F93FEA755}"/>
                  </a:ext>
                </a:extLst>
              </p:cNvPr>
              <p:cNvSpPr/>
              <p:nvPr/>
            </p:nvSpPr>
            <p:spPr bwMode="auto">
              <a:xfrm>
                <a:off x="4884197" y="1544102"/>
                <a:ext cx="304176" cy="304176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アーチ 161">
                <a:extLst>
                  <a:ext uri="{FF2B5EF4-FFF2-40B4-BE49-F238E27FC236}">
                    <a16:creationId xmlns:a16="http://schemas.microsoft.com/office/drawing/2014/main" id="{7BD652B5-B584-437C-8FFC-21AE9126DBE8}"/>
                  </a:ext>
                </a:extLst>
              </p:cNvPr>
              <p:cNvSpPr/>
              <p:nvPr/>
            </p:nvSpPr>
            <p:spPr bwMode="auto">
              <a:xfrm rot="10800000">
                <a:off x="4570130" y="1273238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アーチ 162">
                <a:extLst>
                  <a:ext uri="{FF2B5EF4-FFF2-40B4-BE49-F238E27FC236}">
                    <a16:creationId xmlns:a16="http://schemas.microsoft.com/office/drawing/2014/main" id="{71AC6F16-A0B4-49B1-A4BA-567E96E43755}"/>
                  </a:ext>
                </a:extLst>
              </p:cNvPr>
              <p:cNvSpPr/>
              <p:nvPr/>
            </p:nvSpPr>
            <p:spPr bwMode="auto">
              <a:xfrm rot="10800000">
                <a:off x="5113951" y="1273238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アーチ 163">
                <a:extLst>
                  <a:ext uri="{FF2B5EF4-FFF2-40B4-BE49-F238E27FC236}">
                    <a16:creationId xmlns:a16="http://schemas.microsoft.com/office/drawing/2014/main" id="{B1D45BC7-6628-42B3-A9C4-484A9908C208}"/>
                  </a:ext>
                </a:extLst>
              </p:cNvPr>
              <p:cNvSpPr/>
              <p:nvPr/>
            </p:nvSpPr>
            <p:spPr bwMode="auto">
              <a:xfrm>
                <a:off x="4570130" y="1303646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アーチ 164">
                <a:extLst>
                  <a:ext uri="{FF2B5EF4-FFF2-40B4-BE49-F238E27FC236}">
                    <a16:creationId xmlns:a16="http://schemas.microsoft.com/office/drawing/2014/main" id="{17FD24FC-AFBE-4E10-9FD0-9E598B05D2DF}"/>
                  </a:ext>
                </a:extLst>
              </p:cNvPr>
              <p:cNvSpPr/>
              <p:nvPr/>
            </p:nvSpPr>
            <p:spPr bwMode="auto">
              <a:xfrm>
                <a:off x="5113951" y="1303646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台形 219">
                <a:extLst>
                  <a:ext uri="{FF2B5EF4-FFF2-40B4-BE49-F238E27FC236}">
                    <a16:creationId xmlns:a16="http://schemas.microsoft.com/office/drawing/2014/main" id="{717B7C9A-8102-4E69-9E29-B7B2FE5AE716}"/>
                  </a:ext>
                </a:extLst>
              </p:cNvPr>
              <p:cNvSpPr/>
              <p:nvPr/>
            </p:nvSpPr>
            <p:spPr>
              <a:xfrm rot="14400000">
                <a:off x="4409223" y="1984331"/>
                <a:ext cx="283007" cy="498528"/>
              </a:xfrm>
              <a:custGeom>
                <a:avLst/>
                <a:gdLst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0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156365 w 307332"/>
                  <a:gd name="connsiteY4" fmla="*/ 493484 h 498528"/>
                  <a:gd name="connsiteX5" fmla="*/ 0 w 307332"/>
                  <a:gd name="connsiteY5" fmla="*/ 498528 h 498528"/>
                  <a:gd name="connsiteX0" fmla="*/ 156365 w 307332"/>
                  <a:gd name="connsiteY0" fmla="*/ 493484 h 584924"/>
                  <a:gd name="connsiteX1" fmla="*/ 0 w 307332"/>
                  <a:gd name="connsiteY1" fmla="*/ 498528 h 584924"/>
                  <a:gd name="connsiteX2" fmla="*/ 76833 w 307332"/>
                  <a:gd name="connsiteY2" fmla="*/ 0 h 584924"/>
                  <a:gd name="connsiteX3" fmla="*/ 230499 w 307332"/>
                  <a:gd name="connsiteY3" fmla="*/ 0 h 584924"/>
                  <a:gd name="connsiteX4" fmla="*/ 307332 w 307332"/>
                  <a:gd name="connsiteY4" fmla="*/ 498528 h 584924"/>
                  <a:gd name="connsiteX5" fmla="*/ 247805 w 307332"/>
                  <a:gd name="connsiteY5" fmla="*/ 584924 h 584924"/>
                  <a:gd name="connsiteX0" fmla="*/ 156365 w 307332"/>
                  <a:gd name="connsiteY0" fmla="*/ 493484 h 498528"/>
                  <a:gd name="connsiteX1" fmla="*/ 0 w 307332"/>
                  <a:gd name="connsiteY1" fmla="*/ 498528 h 498528"/>
                  <a:gd name="connsiteX2" fmla="*/ 76833 w 307332"/>
                  <a:gd name="connsiteY2" fmla="*/ 0 h 498528"/>
                  <a:gd name="connsiteX3" fmla="*/ 230499 w 307332"/>
                  <a:gd name="connsiteY3" fmla="*/ 0 h 498528"/>
                  <a:gd name="connsiteX4" fmla="*/ 307332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0" fmla="*/ 0 w 283007"/>
                  <a:gd name="connsiteY0" fmla="*/ 342095 h 498528"/>
                  <a:gd name="connsiteX1" fmla="*/ 52508 w 283007"/>
                  <a:gd name="connsiteY1" fmla="*/ 0 h 498528"/>
                  <a:gd name="connsiteX2" fmla="*/ 206174 w 283007"/>
                  <a:gd name="connsiteY2" fmla="*/ 0 h 498528"/>
                  <a:gd name="connsiteX3" fmla="*/ 283007 w 283007"/>
                  <a:gd name="connsiteY3" fmla="*/ 498528 h 498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3007" h="498528">
                    <a:moveTo>
                      <a:pt x="0" y="342095"/>
                    </a:moveTo>
                    <a:lnTo>
                      <a:pt x="52508" y="0"/>
                    </a:lnTo>
                    <a:lnTo>
                      <a:pt x="206174" y="0"/>
                    </a:lnTo>
                    <a:lnTo>
                      <a:pt x="283007" y="498528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7" name="台形 166">
                <a:extLst>
                  <a:ext uri="{FF2B5EF4-FFF2-40B4-BE49-F238E27FC236}">
                    <a16:creationId xmlns:a16="http://schemas.microsoft.com/office/drawing/2014/main" id="{36C86492-C479-4234-B94B-9B360349D474}"/>
                  </a:ext>
                </a:extLst>
              </p:cNvPr>
              <p:cNvSpPr/>
              <p:nvPr/>
            </p:nvSpPr>
            <p:spPr>
              <a:xfrm rot="16200000">
                <a:off x="4375969" y="2106638"/>
                <a:ext cx="417785" cy="573243"/>
              </a:xfrm>
              <a:prstGeom prst="trapezoid">
                <a:avLst>
                  <a:gd name="adj" fmla="val 2914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8" name="台形 167">
                <a:extLst>
                  <a:ext uri="{FF2B5EF4-FFF2-40B4-BE49-F238E27FC236}">
                    <a16:creationId xmlns:a16="http://schemas.microsoft.com/office/drawing/2014/main" id="{0AD5F6AE-323F-4CFA-98BC-340A0E3C64B9}"/>
                  </a:ext>
                </a:extLst>
              </p:cNvPr>
              <p:cNvSpPr/>
              <p:nvPr/>
            </p:nvSpPr>
            <p:spPr>
              <a:xfrm rot="5400000" flipH="1">
                <a:off x="5268104" y="2104635"/>
                <a:ext cx="417785" cy="577249"/>
              </a:xfrm>
              <a:prstGeom prst="trapezoid">
                <a:avLst>
                  <a:gd name="adj" fmla="val 2914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4B0FAE65-AF27-4569-B43B-DE2CDFE2405A}"/>
                  </a:ext>
                </a:extLst>
              </p:cNvPr>
              <p:cNvGrpSpPr/>
              <p:nvPr/>
            </p:nvGrpSpPr>
            <p:grpSpPr>
              <a:xfrm>
                <a:off x="4851055" y="1886962"/>
                <a:ext cx="344044" cy="625412"/>
                <a:chOff x="1317013" y="4049550"/>
                <a:chExt cx="696730" cy="1554956"/>
              </a:xfrm>
            </p:grpSpPr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B29210FD-F04A-427F-967A-61CBFE7A472B}"/>
                    </a:ext>
                  </a:extLst>
                </p:cNvPr>
                <p:cNvGrpSpPr/>
                <p:nvPr/>
              </p:nvGrpSpPr>
              <p:grpSpPr>
                <a:xfrm>
                  <a:off x="1317013" y="4049550"/>
                  <a:ext cx="359508" cy="1554956"/>
                  <a:chOff x="1317013" y="4049550"/>
                  <a:chExt cx="359508" cy="1554956"/>
                </a:xfrm>
              </p:grpSpPr>
              <p:sp>
                <p:nvSpPr>
                  <p:cNvPr id="175" name="四角形: 角を丸くする 174">
                    <a:extLst>
                      <a:ext uri="{FF2B5EF4-FFF2-40B4-BE49-F238E27FC236}">
                        <a16:creationId xmlns:a16="http://schemas.microsoft.com/office/drawing/2014/main" id="{140FFAFE-A190-42D3-9385-23B765B12C2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61034" y="4596995"/>
                    <a:ext cx="215487" cy="5005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6" name="四角形: 角を丸くする 175">
                    <a:extLst>
                      <a:ext uri="{FF2B5EF4-FFF2-40B4-BE49-F238E27FC236}">
                        <a16:creationId xmlns:a16="http://schemas.microsoft.com/office/drawing/2014/main" id="{C5FEF7CC-E649-49F3-B948-CC8799BEFCAB}"/>
                      </a:ext>
                    </a:extLst>
                  </p:cNvPr>
                  <p:cNvSpPr/>
                  <p:nvPr/>
                </p:nvSpPr>
                <p:spPr>
                  <a:xfrm rot="758976">
                    <a:off x="1405140" y="4049550"/>
                    <a:ext cx="192123" cy="77091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58830F54-3F8A-4783-A8EC-8E984CCD7FE2}"/>
                      </a:ext>
                    </a:extLst>
                  </p:cNvPr>
                  <p:cNvSpPr/>
                  <p:nvPr/>
                </p:nvSpPr>
                <p:spPr>
                  <a:xfrm>
                    <a:off x="1317013" y="4208926"/>
                    <a:ext cx="349609" cy="1395580"/>
                  </a:xfrm>
                  <a:custGeom>
                    <a:avLst/>
                    <a:gdLst>
                      <a:gd name="connsiteX0" fmla="*/ 227025 w 349609"/>
                      <a:gd name="connsiteY0" fmla="*/ 1021 h 1395580"/>
                      <a:gd name="connsiteX1" fmla="*/ 269726 w 349609"/>
                      <a:gd name="connsiteY1" fmla="*/ 3697 h 1395580"/>
                      <a:gd name="connsiteX2" fmla="*/ 345912 w 349609"/>
                      <a:gd name="connsiteY2" fmla="*/ 135655 h 1395580"/>
                      <a:gd name="connsiteX3" fmla="*/ 275161 w 349609"/>
                      <a:gd name="connsiteY3" fmla="*/ 399699 h 1395580"/>
                      <a:gd name="connsiteX4" fmla="*/ 275160 w 349609"/>
                      <a:gd name="connsiteY4" fmla="*/ 672402 h 1395580"/>
                      <a:gd name="connsiteX5" fmla="*/ 282940 w 349609"/>
                      <a:gd name="connsiteY5" fmla="*/ 677647 h 1395580"/>
                      <a:gd name="connsiteX6" fmla="*/ 321288 w 349609"/>
                      <a:gd name="connsiteY6" fmla="*/ 770228 h 1395580"/>
                      <a:gd name="connsiteX7" fmla="*/ 321287 w 349609"/>
                      <a:gd name="connsiteY7" fmla="*/ 1264650 h 1395580"/>
                      <a:gd name="connsiteX8" fmla="*/ 190357 w 349609"/>
                      <a:gd name="connsiteY8" fmla="*/ 1395580 h 1395580"/>
                      <a:gd name="connsiteX9" fmla="*/ 190358 w 349609"/>
                      <a:gd name="connsiteY9" fmla="*/ 1395579 h 1395580"/>
                      <a:gd name="connsiteX10" fmla="*/ 69717 w 349609"/>
                      <a:gd name="connsiteY10" fmla="*/ 1315613 h 1395580"/>
                      <a:gd name="connsiteX11" fmla="*/ 62954 w 349609"/>
                      <a:gd name="connsiteY11" fmla="*/ 1282114 h 1395580"/>
                      <a:gd name="connsiteX12" fmla="*/ 35935 w 349609"/>
                      <a:gd name="connsiteY12" fmla="*/ 1202640 h 1395580"/>
                      <a:gd name="connsiteX13" fmla="*/ 0 w 349609"/>
                      <a:gd name="connsiteY13" fmla="*/ 824142 h 1395580"/>
                      <a:gd name="connsiteX14" fmla="*/ 35935 w 349609"/>
                      <a:gd name="connsiteY14" fmla="*/ 445644 h 1395580"/>
                      <a:gd name="connsiteX15" fmla="*/ 63370 w 349609"/>
                      <a:gd name="connsiteY15" fmla="*/ 364947 h 1395580"/>
                      <a:gd name="connsiteX16" fmla="*/ 63976 w 349609"/>
                      <a:gd name="connsiteY16" fmla="*/ 355275 h 1395580"/>
                      <a:gd name="connsiteX17" fmla="*/ 137767 w 349609"/>
                      <a:gd name="connsiteY17" fmla="*/ 79883 h 1395580"/>
                      <a:gd name="connsiteX18" fmla="*/ 227025 w 349609"/>
                      <a:gd name="connsiteY18" fmla="*/ 1021 h 1395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9609" h="1395580">
                        <a:moveTo>
                          <a:pt x="227025" y="1021"/>
                        </a:moveTo>
                        <a:cubicBezTo>
                          <a:pt x="240887" y="-909"/>
                          <a:pt x="255356" y="-153"/>
                          <a:pt x="269726" y="3697"/>
                        </a:cubicBezTo>
                        <a:cubicBezTo>
                          <a:pt x="327203" y="19098"/>
                          <a:pt x="361313" y="78178"/>
                          <a:pt x="345912" y="135655"/>
                        </a:cubicBezTo>
                        <a:lnTo>
                          <a:pt x="275161" y="399699"/>
                        </a:lnTo>
                        <a:lnTo>
                          <a:pt x="275160" y="672402"/>
                        </a:lnTo>
                        <a:lnTo>
                          <a:pt x="282940" y="677647"/>
                        </a:lnTo>
                        <a:cubicBezTo>
                          <a:pt x="306633" y="701340"/>
                          <a:pt x="321288" y="734073"/>
                          <a:pt x="321288" y="770228"/>
                        </a:cubicBezTo>
                        <a:cubicBezTo>
                          <a:pt x="321288" y="935035"/>
                          <a:pt x="321287" y="1099843"/>
                          <a:pt x="321287" y="1264650"/>
                        </a:cubicBezTo>
                        <a:cubicBezTo>
                          <a:pt x="321287" y="1336961"/>
                          <a:pt x="262668" y="1395580"/>
                          <a:pt x="190357" y="1395580"/>
                        </a:cubicBezTo>
                        <a:lnTo>
                          <a:pt x="190358" y="1395579"/>
                        </a:lnTo>
                        <a:cubicBezTo>
                          <a:pt x="136125" y="1395579"/>
                          <a:pt x="89593" y="1362606"/>
                          <a:pt x="69717" y="1315613"/>
                        </a:cubicBezTo>
                        <a:lnTo>
                          <a:pt x="62954" y="1282114"/>
                        </a:lnTo>
                        <a:lnTo>
                          <a:pt x="35935" y="1202640"/>
                        </a:lnTo>
                        <a:cubicBezTo>
                          <a:pt x="13733" y="1105774"/>
                          <a:pt x="0" y="971955"/>
                          <a:pt x="0" y="824142"/>
                        </a:cubicBezTo>
                        <a:cubicBezTo>
                          <a:pt x="0" y="676329"/>
                          <a:pt x="13733" y="542510"/>
                          <a:pt x="35935" y="445644"/>
                        </a:cubicBezTo>
                        <a:lnTo>
                          <a:pt x="63370" y="364947"/>
                        </a:lnTo>
                        <a:lnTo>
                          <a:pt x="63976" y="355275"/>
                        </a:lnTo>
                        <a:lnTo>
                          <a:pt x="137767" y="79883"/>
                        </a:lnTo>
                        <a:cubicBezTo>
                          <a:pt x="149318" y="36775"/>
                          <a:pt x="185438" y="6811"/>
                          <a:pt x="227025" y="1021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39CC3903-DB11-4C1E-8D1D-EA458A6777CE}"/>
                    </a:ext>
                  </a:extLst>
                </p:cNvPr>
                <p:cNvGrpSpPr/>
                <p:nvPr/>
              </p:nvGrpSpPr>
              <p:grpSpPr>
                <a:xfrm flipH="1">
                  <a:off x="1654235" y="4049550"/>
                  <a:ext cx="359508" cy="1554956"/>
                  <a:chOff x="1317013" y="4049550"/>
                  <a:chExt cx="359508" cy="1554956"/>
                </a:xfrm>
              </p:grpSpPr>
              <p:sp>
                <p:nvSpPr>
                  <p:cNvPr id="172" name="四角形: 角を丸くする 171">
                    <a:extLst>
                      <a:ext uri="{FF2B5EF4-FFF2-40B4-BE49-F238E27FC236}">
                        <a16:creationId xmlns:a16="http://schemas.microsoft.com/office/drawing/2014/main" id="{58324A4A-4986-4204-AD88-98C0D56EAFA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61034" y="4596995"/>
                    <a:ext cx="215487" cy="5005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3" name="四角形: 角を丸くする 172">
                    <a:extLst>
                      <a:ext uri="{FF2B5EF4-FFF2-40B4-BE49-F238E27FC236}">
                        <a16:creationId xmlns:a16="http://schemas.microsoft.com/office/drawing/2014/main" id="{362788A4-DBD6-497E-ACC6-3A065ED5D869}"/>
                      </a:ext>
                    </a:extLst>
                  </p:cNvPr>
                  <p:cNvSpPr/>
                  <p:nvPr/>
                </p:nvSpPr>
                <p:spPr>
                  <a:xfrm rot="758976">
                    <a:off x="1405140" y="4049550"/>
                    <a:ext cx="192123" cy="77091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3DE27419-15A7-4288-B5DD-D01A00D39B69}"/>
                      </a:ext>
                    </a:extLst>
                  </p:cNvPr>
                  <p:cNvSpPr/>
                  <p:nvPr/>
                </p:nvSpPr>
                <p:spPr>
                  <a:xfrm>
                    <a:off x="1317013" y="4208926"/>
                    <a:ext cx="349609" cy="1395580"/>
                  </a:xfrm>
                  <a:custGeom>
                    <a:avLst/>
                    <a:gdLst>
                      <a:gd name="connsiteX0" fmla="*/ 227025 w 349609"/>
                      <a:gd name="connsiteY0" fmla="*/ 1021 h 1395580"/>
                      <a:gd name="connsiteX1" fmla="*/ 269726 w 349609"/>
                      <a:gd name="connsiteY1" fmla="*/ 3697 h 1395580"/>
                      <a:gd name="connsiteX2" fmla="*/ 345912 w 349609"/>
                      <a:gd name="connsiteY2" fmla="*/ 135655 h 1395580"/>
                      <a:gd name="connsiteX3" fmla="*/ 275161 w 349609"/>
                      <a:gd name="connsiteY3" fmla="*/ 399699 h 1395580"/>
                      <a:gd name="connsiteX4" fmla="*/ 275160 w 349609"/>
                      <a:gd name="connsiteY4" fmla="*/ 672402 h 1395580"/>
                      <a:gd name="connsiteX5" fmla="*/ 282940 w 349609"/>
                      <a:gd name="connsiteY5" fmla="*/ 677647 h 1395580"/>
                      <a:gd name="connsiteX6" fmla="*/ 321288 w 349609"/>
                      <a:gd name="connsiteY6" fmla="*/ 770228 h 1395580"/>
                      <a:gd name="connsiteX7" fmla="*/ 321287 w 349609"/>
                      <a:gd name="connsiteY7" fmla="*/ 1264650 h 1395580"/>
                      <a:gd name="connsiteX8" fmla="*/ 190357 w 349609"/>
                      <a:gd name="connsiteY8" fmla="*/ 1395580 h 1395580"/>
                      <a:gd name="connsiteX9" fmla="*/ 190358 w 349609"/>
                      <a:gd name="connsiteY9" fmla="*/ 1395579 h 1395580"/>
                      <a:gd name="connsiteX10" fmla="*/ 69717 w 349609"/>
                      <a:gd name="connsiteY10" fmla="*/ 1315613 h 1395580"/>
                      <a:gd name="connsiteX11" fmla="*/ 62954 w 349609"/>
                      <a:gd name="connsiteY11" fmla="*/ 1282114 h 1395580"/>
                      <a:gd name="connsiteX12" fmla="*/ 35935 w 349609"/>
                      <a:gd name="connsiteY12" fmla="*/ 1202640 h 1395580"/>
                      <a:gd name="connsiteX13" fmla="*/ 0 w 349609"/>
                      <a:gd name="connsiteY13" fmla="*/ 824142 h 1395580"/>
                      <a:gd name="connsiteX14" fmla="*/ 35935 w 349609"/>
                      <a:gd name="connsiteY14" fmla="*/ 445644 h 1395580"/>
                      <a:gd name="connsiteX15" fmla="*/ 63370 w 349609"/>
                      <a:gd name="connsiteY15" fmla="*/ 364947 h 1395580"/>
                      <a:gd name="connsiteX16" fmla="*/ 63976 w 349609"/>
                      <a:gd name="connsiteY16" fmla="*/ 355275 h 1395580"/>
                      <a:gd name="connsiteX17" fmla="*/ 137767 w 349609"/>
                      <a:gd name="connsiteY17" fmla="*/ 79883 h 1395580"/>
                      <a:gd name="connsiteX18" fmla="*/ 227025 w 349609"/>
                      <a:gd name="connsiteY18" fmla="*/ 1021 h 1395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9609" h="1395580">
                        <a:moveTo>
                          <a:pt x="227025" y="1021"/>
                        </a:moveTo>
                        <a:cubicBezTo>
                          <a:pt x="240887" y="-909"/>
                          <a:pt x="255356" y="-153"/>
                          <a:pt x="269726" y="3697"/>
                        </a:cubicBezTo>
                        <a:cubicBezTo>
                          <a:pt x="327203" y="19098"/>
                          <a:pt x="361313" y="78178"/>
                          <a:pt x="345912" y="135655"/>
                        </a:cubicBezTo>
                        <a:lnTo>
                          <a:pt x="275161" y="399699"/>
                        </a:lnTo>
                        <a:lnTo>
                          <a:pt x="275160" y="672402"/>
                        </a:lnTo>
                        <a:lnTo>
                          <a:pt x="282940" y="677647"/>
                        </a:lnTo>
                        <a:cubicBezTo>
                          <a:pt x="306633" y="701340"/>
                          <a:pt x="321288" y="734073"/>
                          <a:pt x="321288" y="770228"/>
                        </a:cubicBezTo>
                        <a:cubicBezTo>
                          <a:pt x="321288" y="935035"/>
                          <a:pt x="321287" y="1099843"/>
                          <a:pt x="321287" y="1264650"/>
                        </a:cubicBezTo>
                        <a:cubicBezTo>
                          <a:pt x="321287" y="1336961"/>
                          <a:pt x="262668" y="1395580"/>
                          <a:pt x="190357" y="1395580"/>
                        </a:cubicBezTo>
                        <a:lnTo>
                          <a:pt x="190358" y="1395579"/>
                        </a:lnTo>
                        <a:cubicBezTo>
                          <a:pt x="136125" y="1395579"/>
                          <a:pt x="89593" y="1362606"/>
                          <a:pt x="69717" y="1315613"/>
                        </a:cubicBezTo>
                        <a:lnTo>
                          <a:pt x="62954" y="1282114"/>
                        </a:lnTo>
                        <a:lnTo>
                          <a:pt x="35935" y="1202640"/>
                        </a:lnTo>
                        <a:cubicBezTo>
                          <a:pt x="13733" y="1105774"/>
                          <a:pt x="0" y="971955"/>
                          <a:pt x="0" y="824142"/>
                        </a:cubicBezTo>
                        <a:cubicBezTo>
                          <a:pt x="0" y="676329"/>
                          <a:pt x="13733" y="542510"/>
                          <a:pt x="35935" y="445644"/>
                        </a:cubicBezTo>
                        <a:lnTo>
                          <a:pt x="63370" y="364947"/>
                        </a:lnTo>
                        <a:lnTo>
                          <a:pt x="63976" y="355275"/>
                        </a:lnTo>
                        <a:lnTo>
                          <a:pt x="137767" y="79883"/>
                        </a:lnTo>
                        <a:cubicBezTo>
                          <a:pt x="149318" y="36775"/>
                          <a:pt x="185438" y="6811"/>
                          <a:pt x="227025" y="1021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73649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角丸四角形 3">
            <a:extLst>
              <a:ext uri="{FF2B5EF4-FFF2-40B4-BE49-F238E27FC236}">
                <a16:creationId xmlns:a16="http://schemas.microsoft.com/office/drawing/2014/main" id="{0E184021-2651-4018-96B4-C0EA09120F87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E059B9C8-F2B3-4E2B-87B9-137D0EA012D4}"/>
              </a:ext>
            </a:extLst>
          </p:cNvPr>
          <p:cNvSpPr txBox="1"/>
          <p:nvPr/>
        </p:nvSpPr>
        <p:spPr>
          <a:xfrm>
            <a:off x="1" y="639266"/>
            <a:ext cx="6858000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みなさまへ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05BE75EB-2546-415E-A436-C82F2319A9C2}"/>
              </a:ext>
            </a:extLst>
          </p:cNvPr>
          <p:cNvSpPr txBox="1"/>
          <p:nvPr/>
        </p:nvSpPr>
        <p:spPr>
          <a:xfrm>
            <a:off x="0" y="5618784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noFill/>
                </a:ln>
                <a:effectLst/>
              </a:rPr>
              <a:t>ご自由に</a:t>
            </a:r>
            <a:endParaRPr lang="en-US" altLang="ja-JP" sz="8000" dirty="0">
              <a:ln w="28575">
                <a:noFill/>
              </a:ln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参拝して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ja-JP" sz="60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8A67B021-C7BC-4EBF-B608-1BA95980C202}"/>
              </a:ext>
            </a:extLst>
          </p:cNvPr>
          <p:cNvGrpSpPr/>
          <p:nvPr/>
        </p:nvGrpSpPr>
        <p:grpSpPr>
          <a:xfrm>
            <a:off x="1727200" y="1757645"/>
            <a:ext cx="3403600" cy="3527844"/>
            <a:chOff x="3786460" y="933747"/>
            <a:chExt cx="2525440" cy="2617629"/>
          </a:xfrm>
        </p:grpSpPr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7A622B19-73A5-4CEE-8B30-E92187657FA6}"/>
                </a:ext>
              </a:extLst>
            </p:cNvPr>
            <p:cNvSpPr/>
            <p:nvPr/>
          </p:nvSpPr>
          <p:spPr>
            <a:xfrm>
              <a:off x="3786460" y="1025936"/>
              <a:ext cx="2525440" cy="252544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C5DB2D50-5925-42D5-A0F3-3831DF2ABAD9}"/>
                </a:ext>
              </a:extLst>
            </p:cNvPr>
            <p:cNvGrpSpPr/>
            <p:nvPr/>
          </p:nvGrpSpPr>
          <p:grpSpPr>
            <a:xfrm>
              <a:off x="4258705" y="933747"/>
              <a:ext cx="1562496" cy="2605244"/>
              <a:chOff x="4258705" y="933747"/>
              <a:chExt cx="1562496" cy="2605244"/>
            </a:xfrm>
          </p:grpSpPr>
          <p:sp>
            <p:nvSpPr>
              <p:cNvPr id="150" name="片側の 2 つの角を丸めた四角形 298">
                <a:extLst>
                  <a:ext uri="{FF2B5EF4-FFF2-40B4-BE49-F238E27FC236}">
                    <a16:creationId xmlns:a16="http://schemas.microsoft.com/office/drawing/2014/main" id="{B31C0B89-FC98-46BB-A95F-1298D3A5CB42}"/>
                  </a:ext>
                </a:extLst>
              </p:cNvPr>
              <p:cNvSpPr/>
              <p:nvPr/>
            </p:nvSpPr>
            <p:spPr bwMode="auto">
              <a:xfrm>
                <a:off x="4600599" y="1828320"/>
                <a:ext cx="877786" cy="8148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台形 219">
                <a:extLst>
                  <a:ext uri="{FF2B5EF4-FFF2-40B4-BE49-F238E27FC236}">
                    <a16:creationId xmlns:a16="http://schemas.microsoft.com/office/drawing/2014/main" id="{67C4C4A8-7088-4FA5-8030-F936D181520C}"/>
                  </a:ext>
                </a:extLst>
              </p:cNvPr>
              <p:cNvSpPr/>
              <p:nvPr/>
            </p:nvSpPr>
            <p:spPr>
              <a:xfrm rot="7200000" flipH="1">
                <a:off x="5375967" y="1984331"/>
                <a:ext cx="283007" cy="498528"/>
              </a:xfrm>
              <a:custGeom>
                <a:avLst/>
                <a:gdLst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0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156365 w 307332"/>
                  <a:gd name="connsiteY4" fmla="*/ 493484 h 498528"/>
                  <a:gd name="connsiteX5" fmla="*/ 0 w 307332"/>
                  <a:gd name="connsiteY5" fmla="*/ 498528 h 498528"/>
                  <a:gd name="connsiteX0" fmla="*/ 156365 w 307332"/>
                  <a:gd name="connsiteY0" fmla="*/ 493484 h 584924"/>
                  <a:gd name="connsiteX1" fmla="*/ 0 w 307332"/>
                  <a:gd name="connsiteY1" fmla="*/ 498528 h 584924"/>
                  <a:gd name="connsiteX2" fmla="*/ 76833 w 307332"/>
                  <a:gd name="connsiteY2" fmla="*/ 0 h 584924"/>
                  <a:gd name="connsiteX3" fmla="*/ 230499 w 307332"/>
                  <a:gd name="connsiteY3" fmla="*/ 0 h 584924"/>
                  <a:gd name="connsiteX4" fmla="*/ 307332 w 307332"/>
                  <a:gd name="connsiteY4" fmla="*/ 498528 h 584924"/>
                  <a:gd name="connsiteX5" fmla="*/ 247805 w 307332"/>
                  <a:gd name="connsiteY5" fmla="*/ 584924 h 584924"/>
                  <a:gd name="connsiteX0" fmla="*/ 156365 w 307332"/>
                  <a:gd name="connsiteY0" fmla="*/ 493484 h 498528"/>
                  <a:gd name="connsiteX1" fmla="*/ 0 w 307332"/>
                  <a:gd name="connsiteY1" fmla="*/ 498528 h 498528"/>
                  <a:gd name="connsiteX2" fmla="*/ 76833 w 307332"/>
                  <a:gd name="connsiteY2" fmla="*/ 0 h 498528"/>
                  <a:gd name="connsiteX3" fmla="*/ 230499 w 307332"/>
                  <a:gd name="connsiteY3" fmla="*/ 0 h 498528"/>
                  <a:gd name="connsiteX4" fmla="*/ 307332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0" fmla="*/ 0 w 283007"/>
                  <a:gd name="connsiteY0" fmla="*/ 342095 h 498528"/>
                  <a:gd name="connsiteX1" fmla="*/ 52508 w 283007"/>
                  <a:gd name="connsiteY1" fmla="*/ 0 h 498528"/>
                  <a:gd name="connsiteX2" fmla="*/ 206174 w 283007"/>
                  <a:gd name="connsiteY2" fmla="*/ 0 h 498528"/>
                  <a:gd name="connsiteX3" fmla="*/ 283007 w 283007"/>
                  <a:gd name="connsiteY3" fmla="*/ 498528 h 498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3007" h="498528">
                    <a:moveTo>
                      <a:pt x="0" y="342095"/>
                    </a:moveTo>
                    <a:lnTo>
                      <a:pt x="52508" y="0"/>
                    </a:lnTo>
                    <a:lnTo>
                      <a:pt x="206174" y="0"/>
                    </a:lnTo>
                    <a:lnTo>
                      <a:pt x="283007" y="498528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涙形 64">
                <a:extLst>
                  <a:ext uri="{FF2B5EF4-FFF2-40B4-BE49-F238E27FC236}">
                    <a16:creationId xmlns:a16="http://schemas.microsoft.com/office/drawing/2014/main" id="{56DA0542-0916-45B2-87EA-01EA54C97F36}"/>
                  </a:ext>
                </a:extLst>
              </p:cNvPr>
              <p:cNvSpPr/>
              <p:nvPr/>
            </p:nvSpPr>
            <p:spPr bwMode="auto">
              <a:xfrm>
                <a:off x="4638043" y="3473852"/>
                <a:ext cx="414300" cy="651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EE34F281-757F-4674-AD1F-BBFA10D3690A}"/>
                  </a:ext>
                </a:extLst>
              </p:cNvPr>
              <p:cNvSpPr/>
              <p:nvPr/>
            </p:nvSpPr>
            <p:spPr bwMode="auto">
              <a:xfrm>
                <a:off x="4655077" y="2899547"/>
                <a:ext cx="366596" cy="588111"/>
              </a:xfrm>
              <a:custGeom>
                <a:avLst/>
                <a:gdLst>
                  <a:gd name="connsiteX0" fmla="*/ 345936 w 345936"/>
                  <a:gd name="connsiteY0" fmla="*/ 0 h 491061"/>
                  <a:gd name="connsiteX1" fmla="*/ 106675 w 345936"/>
                  <a:gd name="connsiteY1" fmla="*/ 0 h 491061"/>
                  <a:gd name="connsiteX2" fmla="*/ 181055 w 345936"/>
                  <a:gd name="connsiteY2" fmla="*/ 375959 h 491061"/>
                  <a:gd name="connsiteX3" fmla="*/ 172966 w 345936"/>
                  <a:gd name="connsiteY3" fmla="*/ 375959 h 491061"/>
                  <a:gd name="connsiteX4" fmla="*/ 0 w 345936"/>
                  <a:gd name="connsiteY4" fmla="*/ 455472 h 491061"/>
                  <a:gd name="connsiteX5" fmla="*/ 178788 w 345936"/>
                  <a:gd name="connsiteY5" fmla="*/ 490279 h 491061"/>
                  <a:gd name="connsiteX6" fmla="*/ 345932 w 345936"/>
                  <a:gd name="connsiteY6" fmla="*/ 455472 h 491061"/>
                  <a:gd name="connsiteX7" fmla="*/ 345932 w 345936"/>
                  <a:gd name="connsiteY7" fmla="*/ 392227 h 491061"/>
                  <a:gd name="connsiteX8" fmla="*/ 345936 w 345936"/>
                  <a:gd name="connsiteY8" fmla="*/ 392227 h 491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936" h="491061">
                    <a:moveTo>
                      <a:pt x="345936" y="0"/>
                    </a:moveTo>
                    <a:lnTo>
                      <a:pt x="106675" y="0"/>
                    </a:lnTo>
                    <a:lnTo>
                      <a:pt x="181055" y="375959"/>
                    </a:lnTo>
                    <a:lnTo>
                      <a:pt x="172966" y="375959"/>
                    </a:lnTo>
                    <a:cubicBezTo>
                      <a:pt x="77440" y="375959"/>
                      <a:pt x="0" y="411558"/>
                      <a:pt x="0" y="455472"/>
                    </a:cubicBezTo>
                    <a:cubicBezTo>
                      <a:pt x="0" y="499385"/>
                      <a:pt x="83261" y="490279"/>
                      <a:pt x="178788" y="490279"/>
                    </a:cubicBezTo>
                    <a:cubicBezTo>
                      <a:pt x="274313" y="490279"/>
                      <a:pt x="345932" y="499385"/>
                      <a:pt x="345932" y="455472"/>
                    </a:cubicBezTo>
                    <a:lnTo>
                      <a:pt x="345932" y="392227"/>
                    </a:lnTo>
                    <a:lnTo>
                      <a:pt x="345936" y="392227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涙形 64">
                <a:extLst>
                  <a:ext uri="{FF2B5EF4-FFF2-40B4-BE49-F238E27FC236}">
                    <a16:creationId xmlns:a16="http://schemas.microsoft.com/office/drawing/2014/main" id="{599525BD-8970-4DCA-B57E-AA08DD781C31}"/>
                  </a:ext>
                </a:extLst>
              </p:cNvPr>
              <p:cNvSpPr/>
              <p:nvPr/>
            </p:nvSpPr>
            <p:spPr bwMode="auto">
              <a:xfrm flipH="1">
                <a:off x="5039493" y="3473852"/>
                <a:ext cx="414300" cy="651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545E1028-6C56-4D61-83FF-6DD0B67CDB29}"/>
                  </a:ext>
                </a:extLst>
              </p:cNvPr>
              <p:cNvSpPr/>
              <p:nvPr/>
            </p:nvSpPr>
            <p:spPr bwMode="auto">
              <a:xfrm flipH="1">
                <a:off x="5062979" y="2899547"/>
                <a:ext cx="366596" cy="588111"/>
              </a:xfrm>
              <a:custGeom>
                <a:avLst/>
                <a:gdLst>
                  <a:gd name="connsiteX0" fmla="*/ 345936 w 345936"/>
                  <a:gd name="connsiteY0" fmla="*/ 0 h 491061"/>
                  <a:gd name="connsiteX1" fmla="*/ 106675 w 345936"/>
                  <a:gd name="connsiteY1" fmla="*/ 0 h 491061"/>
                  <a:gd name="connsiteX2" fmla="*/ 181055 w 345936"/>
                  <a:gd name="connsiteY2" fmla="*/ 375959 h 491061"/>
                  <a:gd name="connsiteX3" fmla="*/ 172966 w 345936"/>
                  <a:gd name="connsiteY3" fmla="*/ 375959 h 491061"/>
                  <a:gd name="connsiteX4" fmla="*/ 0 w 345936"/>
                  <a:gd name="connsiteY4" fmla="*/ 455472 h 491061"/>
                  <a:gd name="connsiteX5" fmla="*/ 178788 w 345936"/>
                  <a:gd name="connsiteY5" fmla="*/ 490279 h 491061"/>
                  <a:gd name="connsiteX6" fmla="*/ 345932 w 345936"/>
                  <a:gd name="connsiteY6" fmla="*/ 455472 h 491061"/>
                  <a:gd name="connsiteX7" fmla="*/ 345932 w 345936"/>
                  <a:gd name="connsiteY7" fmla="*/ 392227 h 491061"/>
                  <a:gd name="connsiteX8" fmla="*/ 345936 w 345936"/>
                  <a:gd name="connsiteY8" fmla="*/ 392227 h 491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936" h="491061">
                    <a:moveTo>
                      <a:pt x="345936" y="0"/>
                    </a:moveTo>
                    <a:lnTo>
                      <a:pt x="106675" y="0"/>
                    </a:lnTo>
                    <a:lnTo>
                      <a:pt x="181055" y="375959"/>
                    </a:lnTo>
                    <a:lnTo>
                      <a:pt x="172966" y="375959"/>
                    </a:lnTo>
                    <a:cubicBezTo>
                      <a:pt x="77440" y="375959"/>
                      <a:pt x="0" y="411558"/>
                      <a:pt x="0" y="455472"/>
                    </a:cubicBezTo>
                    <a:cubicBezTo>
                      <a:pt x="0" y="499385"/>
                      <a:pt x="83261" y="490279"/>
                      <a:pt x="178788" y="490279"/>
                    </a:cubicBezTo>
                    <a:cubicBezTo>
                      <a:pt x="274313" y="490279"/>
                      <a:pt x="345932" y="499385"/>
                      <a:pt x="345932" y="455472"/>
                    </a:cubicBezTo>
                    <a:lnTo>
                      <a:pt x="345932" y="392227"/>
                    </a:lnTo>
                    <a:lnTo>
                      <a:pt x="345936" y="392227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台形 155">
                <a:extLst>
                  <a:ext uri="{FF2B5EF4-FFF2-40B4-BE49-F238E27FC236}">
                    <a16:creationId xmlns:a16="http://schemas.microsoft.com/office/drawing/2014/main" id="{A8E7532D-6D67-4F4B-A41F-78D60EB60774}"/>
                  </a:ext>
                </a:extLst>
              </p:cNvPr>
              <p:cNvSpPr/>
              <p:nvPr/>
            </p:nvSpPr>
            <p:spPr bwMode="auto">
              <a:xfrm>
                <a:off x="4523565" y="3145503"/>
                <a:ext cx="1031855" cy="122777"/>
              </a:xfrm>
              <a:prstGeom prst="trapezoid">
                <a:avLst>
                  <a:gd name="adj" fmla="val 2327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E6188BA1-1D0C-447F-A74F-991F51B49A39}"/>
                  </a:ext>
                </a:extLst>
              </p:cNvPr>
              <p:cNvGrpSpPr/>
              <p:nvPr/>
            </p:nvGrpSpPr>
            <p:grpSpPr>
              <a:xfrm>
                <a:off x="4490138" y="2863218"/>
                <a:ext cx="1098706" cy="358506"/>
                <a:chOff x="4568337" y="1841260"/>
                <a:chExt cx="917398" cy="299345"/>
              </a:xfrm>
            </p:grpSpPr>
            <p:sp>
              <p:nvSpPr>
                <p:cNvPr id="184" name="台形 183">
                  <a:extLst>
                    <a:ext uri="{FF2B5EF4-FFF2-40B4-BE49-F238E27FC236}">
                      <a16:creationId xmlns:a16="http://schemas.microsoft.com/office/drawing/2014/main" id="{BFF2A55D-F91C-4261-BF36-D4AB44C1BBEC}"/>
                    </a:ext>
                  </a:extLst>
                </p:cNvPr>
                <p:cNvSpPr/>
                <p:nvPr/>
              </p:nvSpPr>
              <p:spPr bwMode="auto">
                <a:xfrm>
                  <a:off x="4568337" y="1841260"/>
                  <a:ext cx="917398" cy="287440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台形 184">
                  <a:extLst>
                    <a:ext uri="{FF2B5EF4-FFF2-40B4-BE49-F238E27FC236}">
                      <a16:creationId xmlns:a16="http://schemas.microsoft.com/office/drawing/2014/main" id="{441EDEAB-B6E0-43DA-8C35-994D7A82F26C}"/>
                    </a:ext>
                  </a:extLst>
                </p:cNvPr>
                <p:cNvSpPr/>
                <p:nvPr/>
              </p:nvSpPr>
              <p:spPr bwMode="auto">
                <a:xfrm>
                  <a:off x="4670066" y="1841260"/>
                  <a:ext cx="713940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台形 185">
                  <a:extLst>
                    <a:ext uri="{FF2B5EF4-FFF2-40B4-BE49-F238E27FC236}">
                      <a16:creationId xmlns:a16="http://schemas.microsoft.com/office/drawing/2014/main" id="{AE415544-6DE4-49B8-9B8B-25EC5DEF1220}"/>
                    </a:ext>
                  </a:extLst>
                </p:cNvPr>
                <p:cNvSpPr/>
                <p:nvPr/>
              </p:nvSpPr>
              <p:spPr bwMode="auto">
                <a:xfrm>
                  <a:off x="4787218" y="1841260"/>
                  <a:ext cx="479636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台形 186">
                  <a:extLst>
                    <a:ext uri="{FF2B5EF4-FFF2-40B4-BE49-F238E27FC236}">
                      <a16:creationId xmlns:a16="http://schemas.microsoft.com/office/drawing/2014/main" id="{4D1CDABD-B118-4582-BC6D-FC80A1B16405}"/>
                    </a:ext>
                  </a:extLst>
                </p:cNvPr>
                <p:cNvSpPr/>
                <p:nvPr/>
              </p:nvSpPr>
              <p:spPr bwMode="auto">
                <a:xfrm>
                  <a:off x="4920379" y="1841260"/>
                  <a:ext cx="213314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8" name="平行四辺形 157">
                <a:extLst>
                  <a:ext uri="{FF2B5EF4-FFF2-40B4-BE49-F238E27FC236}">
                    <a16:creationId xmlns:a16="http://schemas.microsoft.com/office/drawing/2014/main" id="{5D958438-A36B-4D2C-9C06-143F263278D2}"/>
                  </a:ext>
                </a:extLst>
              </p:cNvPr>
              <p:cNvSpPr/>
              <p:nvPr/>
            </p:nvSpPr>
            <p:spPr bwMode="auto">
              <a:xfrm>
                <a:off x="4994960" y="1967771"/>
                <a:ext cx="420390" cy="489166"/>
              </a:xfrm>
              <a:prstGeom prst="parallelogram">
                <a:avLst>
                  <a:gd name="adj" fmla="val 65574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台形 158">
                <a:extLst>
                  <a:ext uri="{FF2B5EF4-FFF2-40B4-BE49-F238E27FC236}">
                    <a16:creationId xmlns:a16="http://schemas.microsoft.com/office/drawing/2014/main" id="{C423BAD8-61E1-4C32-AB31-34480325DBD2}"/>
                  </a:ext>
                </a:extLst>
              </p:cNvPr>
              <p:cNvSpPr/>
              <p:nvPr/>
            </p:nvSpPr>
            <p:spPr bwMode="auto">
              <a:xfrm>
                <a:off x="4511058" y="2372945"/>
                <a:ext cx="1036654" cy="564109"/>
              </a:xfrm>
              <a:prstGeom prst="trapezoid">
                <a:avLst>
                  <a:gd name="adj" fmla="val 10358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04863A40-1F86-4D48-A165-81C9F5541D7E}"/>
                  </a:ext>
                </a:extLst>
              </p:cNvPr>
              <p:cNvGrpSpPr/>
              <p:nvPr/>
            </p:nvGrpSpPr>
            <p:grpSpPr>
              <a:xfrm flipH="1">
                <a:off x="5421063" y="1422913"/>
                <a:ext cx="400138" cy="411804"/>
                <a:chOff x="8472560" y="1251585"/>
                <a:chExt cx="225670" cy="232250"/>
              </a:xfrm>
            </p:grpSpPr>
            <p:sp>
              <p:nvSpPr>
                <p:cNvPr id="182" name="円/楕円 342">
                  <a:extLst>
                    <a:ext uri="{FF2B5EF4-FFF2-40B4-BE49-F238E27FC236}">
                      <a16:creationId xmlns:a16="http://schemas.microsoft.com/office/drawing/2014/main" id="{2D3FD9D0-9A38-4853-A4BD-40A69FCB043E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円/楕円 343">
                  <a:extLst>
                    <a:ext uri="{FF2B5EF4-FFF2-40B4-BE49-F238E27FC236}">
                      <a16:creationId xmlns:a16="http://schemas.microsoft.com/office/drawing/2014/main" id="{FB90A676-3E00-48AC-9197-1A31725E9C7B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67F3A659-0F44-4359-8171-2D214995B8C8}"/>
                  </a:ext>
                </a:extLst>
              </p:cNvPr>
              <p:cNvGrpSpPr/>
              <p:nvPr/>
            </p:nvGrpSpPr>
            <p:grpSpPr>
              <a:xfrm>
                <a:off x="4258705" y="1422913"/>
                <a:ext cx="400138" cy="411804"/>
                <a:chOff x="8472560" y="1251585"/>
                <a:chExt cx="225670" cy="232250"/>
              </a:xfrm>
            </p:grpSpPr>
            <p:sp>
              <p:nvSpPr>
                <p:cNvPr id="180" name="円/楕円 340">
                  <a:extLst>
                    <a:ext uri="{FF2B5EF4-FFF2-40B4-BE49-F238E27FC236}">
                      <a16:creationId xmlns:a16="http://schemas.microsoft.com/office/drawing/2014/main" id="{48BF05CD-B4C0-4997-86AB-3B6CE3B98F21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円/楕円 341">
                  <a:extLst>
                    <a:ext uri="{FF2B5EF4-FFF2-40B4-BE49-F238E27FC236}">
                      <a16:creationId xmlns:a16="http://schemas.microsoft.com/office/drawing/2014/main" id="{BDC43D08-36D2-4D08-B6EA-6A58B9545088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62" name="円/楕円 303">
                <a:extLst>
                  <a:ext uri="{FF2B5EF4-FFF2-40B4-BE49-F238E27FC236}">
                    <a16:creationId xmlns:a16="http://schemas.microsoft.com/office/drawing/2014/main" id="{295F6EBA-FD1C-4C64-8366-3DF7F455974D}"/>
                  </a:ext>
                </a:extLst>
              </p:cNvPr>
              <p:cNvSpPr/>
              <p:nvPr/>
            </p:nvSpPr>
            <p:spPr bwMode="auto">
              <a:xfrm>
                <a:off x="4461115" y="933747"/>
                <a:ext cx="1156758" cy="1156758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アーチ 162">
                <a:extLst>
                  <a:ext uri="{FF2B5EF4-FFF2-40B4-BE49-F238E27FC236}">
                    <a16:creationId xmlns:a16="http://schemas.microsoft.com/office/drawing/2014/main" id="{A5EFE9E7-8991-42FD-9CFE-C6D77972530A}"/>
                  </a:ext>
                </a:extLst>
              </p:cNvPr>
              <p:cNvSpPr/>
              <p:nvPr/>
            </p:nvSpPr>
            <p:spPr bwMode="auto">
              <a:xfrm>
                <a:off x="4884197" y="1544102"/>
                <a:ext cx="304176" cy="304176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アーチ 163">
                <a:extLst>
                  <a:ext uri="{FF2B5EF4-FFF2-40B4-BE49-F238E27FC236}">
                    <a16:creationId xmlns:a16="http://schemas.microsoft.com/office/drawing/2014/main" id="{56923162-6331-4FA6-B181-D66B2A6A0EE9}"/>
                  </a:ext>
                </a:extLst>
              </p:cNvPr>
              <p:cNvSpPr/>
              <p:nvPr/>
            </p:nvSpPr>
            <p:spPr bwMode="auto">
              <a:xfrm rot="10800000">
                <a:off x="4570130" y="1273238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アーチ 164">
                <a:extLst>
                  <a:ext uri="{FF2B5EF4-FFF2-40B4-BE49-F238E27FC236}">
                    <a16:creationId xmlns:a16="http://schemas.microsoft.com/office/drawing/2014/main" id="{8E6AC883-3D85-4482-9089-C0DB9EE07A74}"/>
                  </a:ext>
                </a:extLst>
              </p:cNvPr>
              <p:cNvSpPr/>
              <p:nvPr/>
            </p:nvSpPr>
            <p:spPr bwMode="auto">
              <a:xfrm rot="10800000">
                <a:off x="5113951" y="1273238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アーチ 165">
                <a:extLst>
                  <a:ext uri="{FF2B5EF4-FFF2-40B4-BE49-F238E27FC236}">
                    <a16:creationId xmlns:a16="http://schemas.microsoft.com/office/drawing/2014/main" id="{3C9B8B28-AE99-4A11-A2DE-16DF5554B9B6}"/>
                  </a:ext>
                </a:extLst>
              </p:cNvPr>
              <p:cNvSpPr/>
              <p:nvPr/>
            </p:nvSpPr>
            <p:spPr bwMode="auto">
              <a:xfrm>
                <a:off x="4570130" y="1303646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アーチ 166">
                <a:extLst>
                  <a:ext uri="{FF2B5EF4-FFF2-40B4-BE49-F238E27FC236}">
                    <a16:creationId xmlns:a16="http://schemas.microsoft.com/office/drawing/2014/main" id="{7D7D2896-3088-4C87-A6C9-02E70CC9E56D}"/>
                  </a:ext>
                </a:extLst>
              </p:cNvPr>
              <p:cNvSpPr/>
              <p:nvPr/>
            </p:nvSpPr>
            <p:spPr bwMode="auto">
              <a:xfrm>
                <a:off x="5113951" y="1303646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台形 219">
                <a:extLst>
                  <a:ext uri="{FF2B5EF4-FFF2-40B4-BE49-F238E27FC236}">
                    <a16:creationId xmlns:a16="http://schemas.microsoft.com/office/drawing/2014/main" id="{64324F2E-897B-4EA8-BFC7-28326E65AA9F}"/>
                  </a:ext>
                </a:extLst>
              </p:cNvPr>
              <p:cNvSpPr/>
              <p:nvPr/>
            </p:nvSpPr>
            <p:spPr>
              <a:xfrm rot="14400000">
                <a:off x="4409223" y="1984331"/>
                <a:ext cx="283007" cy="498528"/>
              </a:xfrm>
              <a:custGeom>
                <a:avLst/>
                <a:gdLst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0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156365 w 307332"/>
                  <a:gd name="connsiteY4" fmla="*/ 493484 h 498528"/>
                  <a:gd name="connsiteX5" fmla="*/ 0 w 307332"/>
                  <a:gd name="connsiteY5" fmla="*/ 498528 h 498528"/>
                  <a:gd name="connsiteX0" fmla="*/ 156365 w 307332"/>
                  <a:gd name="connsiteY0" fmla="*/ 493484 h 584924"/>
                  <a:gd name="connsiteX1" fmla="*/ 0 w 307332"/>
                  <a:gd name="connsiteY1" fmla="*/ 498528 h 584924"/>
                  <a:gd name="connsiteX2" fmla="*/ 76833 w 307332"/>
                  <a:gd name="connsiteY2" fmla="*/ 0 h 584924"/>
                  <a:gd name="connsiteX3" fmla="*/ 230499 w 307332"/>
                  <a:gd name="connsiteY3" fmla="*/ 0 h 584924"/>
                  <a:gd name="connsiteX4" fmla="*/ 307332 w 307332"/>
                  <a:gd name="connsiteY4" fmla="*/ 498528 h 584924"/>
                  <a:gd name="connsiteX5" fmla="*/ 247805 w 307332"/>
                  <a:gd name="connsiteY5" fmla="*/ 584924 h 584924"/>
                  <a:gd name="connsiteX0" fmla="*/ 156365 w 307332"/>
                  <a:gd name="connsiteY0" fmla="*/ 493484 h 498528"/>
                  <a:gd name="connsiteX1" fmla="*/ 0 w 307332"/>
                  <a:gd name="connsiteY1" fmla="*/ 498528 h 498528"/>
                  <a:gd name="connsiteX2" fmla="*/ 76833 w 307332"/>
                  <a:gd name="connsiteY2" fmla="*/ 0 h 498528"/>
                  <a:gd name="connsiteX3" fmla="*/ 230499 w 307332"/>
                  <a:gd name="connsiteY3" fmla="*/ 0 h 498528"/>
                  <a:gd name="connsiteX4" fmla="*/ 307332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0" fmla="*/ 0 w 283007"/>
                  <a:gd name="connsiteY0" fmla="*/ 342095 h 498528"/>
                  <a:gd name="connsiteX1" fmla="*/ 52508 w 283007"/>
                  <a:gd name="connsiteY1" fmla="*/ 0 h 498528"/>
                  <a:gd name="connsiteX2" fmla="*/ 206174 w 283007"/>
                  <a:gd name="connsiteY2" fmla="*/ 0 h 498528"/>
                  <a:gd name="connsiteX3" fmla="*/ 283007 w 283007"/>
                  <a:gd name="connsiteY3" fmla="*/ 498528 h 498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3007" h="498528">
                    <a:moveTo>
                      <a:pt x="0" y="342095"/>
                    </a:moveTo>
                    <a:lnTo>
                      <a:pt x="52508" y="0"/>
                    </a:lnTo>
                    <a:lnTo>
                      <a:pt x="206174" y="0"/>
                    </a:lnTo>
                    <a:lnTo>
                      <a:pt x="283007" y="498528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台形 168">
                <a:extLst>
                  <a:ext uri="{FF2B5EF4-FFF2-40B4-BE49-F238E27FC236}">
                    <a16:creationId xmlns:a16="http://schemas.microsoft.com/office/drawing/2014/main" id="{4B0897CC-8F42-4126-A4B7-53B6639DFA0F}"/>
                  </a:ext>
                </a:extLst>
              </p:cNvPr>
              <p:cNvSpPr/>
              <p:nvPr/>
            </p:nvSpPr>
            <p:spPr>
              <a:xfrm rot="16200000">
                <a:off x="4375969" y="2106638"/>
                <a:ext cx="417785" cy="573243"/>
              </a:xfrm>
              <a:prstGeom prst="trapezoid">
                <a:avLst>
                  <a:gd name="adj" fmla="val 2914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0" name="台形 169">
                <a:extLst>
                  <a:ext uri="{FF2B5EF4-FFF2-40B4-BE49-F238E27FC236}">
                    <a16:creationId xmlns:a16="http://schemas.microsoft.com/office/drawing/2014/main" id="{196B4EB4-74B4-4137-B3C6-E30A1CE37875}"/>
                  </a:ext>
                </a:extLst>
              </p:cNvPr>
              <p:cNvSpPr/>
              <p:nvPr/>
            </p:nvSpPr>
            <p:spPr>
              <a:xfrm rot="5400000" flipH="1">
                <a:off x="5268104" y="2104635"/>
                <a:ext cx="417785" cy="577249"/>
              </a:xfrm>
              <a:prstGeom prst="trapezoid">
                <a:avLst>
                  <a:gd name="adj" fmla="val 2914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F881D692-BBAB-46DB-B988-030E9A91BBBA}"/>
                  </a:ext>
                </a:extLst>
              </p:cNvPr>
              <p:cNvGrpSpPr/>
              <p:nvPr/>
            </p:nvGrpSpPr>
            <p:grpSpPr>
              <a:xfrm>
                <a:off x="4851055" y="1886962"/>
                <a:ext cx="344044" cy="625412"/>
                <a:chOff x="1317013" y="4049550"/>
                <a:chExt cx="696730" cy="1554956"/>
              </a:xfrm>
            </p:grpSpPr>
            <p:grpSp>
              <p:nvGrpSpPr>
                <p:cNvPr id="172" name="グループ化 171">
                  <a:extLst>
                    <a:ext uri="{FF2B5EF4-FFF2-40B4-BE49-F238E27FC236}">
                      <a16:creationId xmlns:a16="http://schemas.microsoft.com/office/drawing/2014/main" id="{5F3876AB-4C8F-456B-89DF-B9DE959F63C9}"/>
                    </a:ext>
                  </a:extLst>
                </p:cNvPr>
                <p:cNvGrpSpPr/>
                <p:nvPr/>
              </p:nvGrpSpPr>
              <p:grpSpPr>
                <a:xfrm>
                  <a:off x="1317013" y="4049550"/>
                  <a:ext cx="359508" cy="1554956"/>
                  <a:chOff x="1317013" y="4049550"/>
                  <a:chExt cx="359508" cy="1554956"/>
                </a:xfrm>
              </p:grpSpPr>
              <p:sp>
                <p:nvSpPr>
                  <p:cNvPr id="177" name="四角形: 角を丸くする 176">
                    <a:extLst>
                      <a:ext uri="{FF2B5EF4-FFF2-40B4-BE49-F238E27FC236}">
                        <a16:creationId xmlns:a16="http://schemas.microsoft.com/office/drawing/2014/main" id="{FB8BE41A-88C3-4BE8-B2E2-6DFED149CC6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61034" y="4596995"/>
                    <a:ext cx="215487" cy="5005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8" name="四角形: 角を丸くする 177">
                    <a:extLst>
                      <a:ext uri="{FF2B5EF4-FFF2-40B4-BE49-F238E27FC236}">
                        <a16:creationId xmlns:a16="http://schemas.microsoft.com/office/drawing/2014/main" id="{F74A702F-6AD3-47B2-9C9E-17DA9770F8B6}"/>
                      </a:ext>
                    </a:extLst>
                  </p:cNvPr>
                  <p:cNvSpPr/>
                  <p:nvPr/>
                </p:nvSpPr>
                <p:spPr>
                  <a:xfrm rot="758976">
                    <a:off x="1405140" y="4049550"/>
                    <a:ext cx="192123" cy="77091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435E51CA-CA98-449E-804A-A06A1C0830AD}"/>
                      </a:ext>
                    </a:extLst>
                  </p:cNvPr>
                  <p:cNvSpPr/>
                  <p:nvPr/>
                </p:nvSpPr>
                <p:spPr>
                  <a:xfrm>
                    <a:off x="1317013" y="4208926"/>
                    <a:ext cx="349609" cy="1395580"/>
                  </a:xfrm>
                  <a:custGeom>
                    <a:avLst/>
                    <a:gdLst>
                      <a:gd name="connsiteX0" fmla="*/ 227025 w 349609"/>
                      <a:gd name="connsiteY0" fmla="*/ 1021 h 1395580"/>
                      <a:gd name="connsiteX1" fmla="*/ 269726 w 349609"/>
                      <a:gd name="connsiteY1" fmla="*/ 3697 h 1395580"/>
                      <a:gd name="connsiteX2" fmla="*/ 345912 w 349609"/>
                      <a:gd name="connsiteY2" fmla="*/ 135655 h 1395580"/>
                      <a:gd name="connsiteX3" fmla="*/ 275161 w 349609"/>
                      <a:gd name="connsiteY3" fmla="*/ 399699 h 1395580"/>
                      <a:gd name="connsiteX4" fmla="*/ 275160 w 349609"/>
                      <a:gd name="connsiteY4" fmla="*/ 672402 h 1395580"/>
                      <a:gd name="connsiteX5" fmla="*/ 282940 w 349609"/>
                      <a:gd name="connsiteY5" fmla="*/ 677647 h 1395580"/>
                      <a:gd name="connsiteX6" fmla="*/ 321288 w 349609"/>
                      <a:gd name="connsiteY6" fmla="*/ 770228 h 1395580"/>
                      <a:gd name="connsiteX7" fmla="*/ 321287 w 349609"/>
                      <a:gd name="connsiteY7" fmla="*/ 1264650 h 1395580"/>
                      <a:gd name="connsiteX8" fmla="*/ 190357 w 349609"/>
                      <a:gd name="connsiteY8" fmla="*/ 1395580 h 1395580"/>
                      <a:gd name="connsiteX9" fmla="*/ 190358 w 349609"/>
                      <a:gd name="connsiteY9" fmla="*/ 1395579 h 1395580"/>
                      <a:gd name="connsiteX10" fmla="*/ 69717 w 349609"/>
                      <a:gd name="connsiteY10" fmla="*/ 1315613 h 1395580"/>
                      <a:gd name="connsiteX11" fmla="*/ 62954 w 349609"/>
                      <a:gd name="connsiteY11" fmla="*/ 1282114 h 1395580"/>
                      <a:gd name="connsiteX12" fmla="*/ 35935 w 349609"/>
                      <a:gd name="connsiteY12" fmla="*/ 1202640 h 1395580"/>
                      <a:gd name="connsiteX13" fmla="*/ 0 w 349609"/>
                      <a:gd name="connsiteY13" fmla="*/ 824142 h 1395580"/>
                      <a:gd name="connsiteX14" fmla="*/ 35935 w 349609"/>
                      <a:gd name="connsiteY14" fmla="*/ 445644 h 1395580"/>
                      <a:gd name="connsiteX15" fmla="*/ 63370 w 349609"/>
                      <a:gd name="connsiteY15" fmla="*/ 364947 h 1395580"/>
                      <a:gd name="connsiteX16" fmla="*/ 63976 w 349609"/>
                      <a:gd name="connsiteY16" fmla="*/ 355275 h 1395580"/>
                      <a:gd name="connsiteX17" fmla="*/ 137767 w 349609"/>
                      <a:gd name="connsiteY17" fmla="*/ 79883 h 1395580"/>
                      <a:gd name="connsiteX18" fmla="*/ 227025 w 349609"/>
                      <a:gd name="connsiteY18" fmla="*/ 1021 h 1395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9609" h="1395580">
                        <a:moveTo>
                          <a:pt x="227025" y="1021"/>
                        </a:moveTo>
                        <a:cubicBezTo>
                          <a:pt x="240887" y="-909"/>
                          <a:pt x="255356" y="-153"/>
                          <a:pt x="269726" y="3697"/>
                        </a:cubicBezTo>
                        <a:cubicBezTo>
                          <a:pt x="327203" y="19098"/>
                          <a:pt x="361313" y="78178"/>
                          <a:pt x="345912" y="135655"/>
                        </a:cubicBezTo>
                        <a:lnTo>
                          <a:pt x="275161" y="399699"/>
                        </a:lnTo>
                        <a:lnTo>
                          <a:pt x="275160" y="672402"/>
                        </a:lnTo>
                        <a:lnTo>
                          <a:pt x="282940" y="677647"/>
                        </a:lnTo>
                        <a:cubicBezTo>
                          <a:pt x="306633" y="701340"/>
                          <a:pt x="321288" y="734073"/>
                          <a:pt x="321288" y="770228"/>
                        </a:cubicBezTo>
                        <a:cubicBezTo>
                          <a:pt x="321288" y="935035"/>
                          <a:pt x="321287" y="1099843"/>
                          <a:pt x="321287" y="1264650"/>
                        </a:cubicBezTo>
                        <a:cubicBezTo>
                          <a:pt x="321287" y="1336961"/>
                          <a:pt x="262668" y="1395580"/>
                          <a:pt x="190357" y="1395580"/>
                        </a:cubicBezTo>
                        <a:lnTo>
                          <a:pt x="190358" y="1395579"/>
                        </a:lnTo>
                        <a:cubicBezTo>
                          <a:pt x="136125" y="1395579"/>
                          <a:pt x="89593" y="1362606"/>
                          <a:pt x="69717" y="1315613"/>
                        </a:cubicBezTo>
                        <a:lnTo>
                          <a:pt x="62954" y="1282114"/>
                        </a:lnTo>
                        <a:lnTo>
                          <a:pt x="35935" y="1202640"/>
                        </a:lnTo>
                        <a:cubicBezTo>
                          <a:pt x="13733" y="1105774"/>
                          <a:pt x="0" y="971955"/>
                          <a:pt x="0" y="824142"/>
                        </a:cubicBezTo>
                        <a:cubicBezTo>
                          <a:pt x="0" y="676329"/>
                          <a:pt x="13733" y="542510"/>
                          <a:pt x="35935" y="445644"/>
                        </a:cubicBezTo>
                        <a:lnTo>
                          <a:pt x="63370" y="364947"/>
                        </a:lnTo>
                        <a:lnTo>
                          <a:pt x="63976" y="355275"/>
                        </a:lnTo>
                        <a:lnTo>
                          <a:pt x="137767" y="79883"/>
                        </a:lnTo>
                        <a:cubicBezTo>
                          <a:pt x="149318" y="36775"/>
                          <a:pt x="185438" y="6811"/>
                          <a:pt x="227025" y="1021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3BDF6312-C785-445E-B7D2-7DFD6557B38F}"/>
                    </a:ext>
                  </a:extLst>
                </p:cNvPr>
                <p:cNvGrpSpPr/>
                <p:nvPr/>
              </p:nvGrpSpPr>
              <p:grpSpPr>
                <a:xfrm flipH="1">
                  <a:off x="1654235" y="4049550"/>
                  <a:ext cx="359508" cy="1554956"/>
                  <a:chOff x="1317013" y="4049550"/>
                  <a:chExt cx="359508" cy="1554956"/>
                </a:xfrm>
              </p:grpSpPr>
              <p:sp>
                <p:nvSpPr>
                  <p:cNvPr id="174" name="四角形: 角を丸くする 173">
                    <a:extLst>
                      <a:ext uri="{FF2B5EF4-FFF2-40B4-BE49-F238E27FC236}">
                        <a16:creationId xmlns:a16="http://schemas.microsoft.com/office/drawing/2014/main" id="{F9A6AF4E-8A75-4CC1-9024-3B12A912869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61034" y="4596995"/>
                    <a:ext cx="215487" cy="5005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5" name="四角形: 角を丸くする 174">
                    <a:extLst>
                      <a:ext uri="{FF2B5EF4-FFF2-40B4-BE49-F238E27FC236}">
                        <a16:creationId xmlns:a16="http://schemas.microsoft.com/office/drawing/2014/main" id="{7C934DDE-2260-4337-95FB-705805C9FE93}"/>
                      </a:ext>
                    </a:extLst>
                  </p:cNvPr>
                  <p:cNvSpPr/>
                  <p:nvPr/>
                </p:nvSpPr>
                <p:spPr>
                  <a:xfrm rot="758976">
                    <a:off x="1405140" y="4049550"/>
                    <a:ext cx="192123" cy="77091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" name="フリーフォーム: 図形 175">
                    <a:extLst>
                      <a:ext uri="{FF2B5EF4-FFF2-40B4-BE49-F238E27FC236}">
                        <a16:creationId xmlns:a16="http://schemas.microsoft.com/office/drawing/2014/main" id="{61F7ADC4-0294-4847-973E-C70E8782F6A0}"/>
                      </a:ext>
                    </a:extLst>
                  </p:cNvPr>
                  <p:cNvSpPr/>
                  <p:nvPr/>
                </p:nvSpPr>
                <p:spPr>
                  <a:xfrm>
                    <a:off x="1317013" y="4208926"/>
                    <a:ext cx="349609" cy="1395580"/>
                  </a:xfrm>
                  <a:custGeom>
                    <a:avLst/>
                    <a:gdLst>
                      <a:gd name="connsiteX0" fmla="*/ 227025 w 349609"/>
                      <a:gd name="connsiteY0" fmla="*/ 1021 h 1395580"/>
                      <a:gd name="connsiteX1" fmla="*/ 269726 w 349609"/>
                      <a:gd name="connsiteY1" fmla="*/ 3697 h 1395580"/>
                      <a:gd name="connsiteX2" fmla="*/ 345912 w 349609"/>
                      <a:gd name="connsiteY2" fmla="*/ 135655 h 1395580"/>
                      <a:gd name="connsiteX3" fmla="*/ 275161 w 349609"/>
                      <a:gd name="connsiteY3" fmla="*/ 399699 h 1395580"/>
                      <a:gd name="connsiteX4" fmla="*/ 275160 w 349609"/>
                      <a:gd name="connsiteY4" fmla="*/ 672402 h 1395580"/>
                      <a:gd name="connsiteX5" fmla="*/ 282940 w 349609"/>
                      <a:gd name="connsiteY5" fmla="*/ 677647 h 1395580"/>
                      <a:gd name="connsiteX6" fmla="*/ 321288 w 349609"/>
                      <a:gd name="connsiteY6" fmla="*/ 770228 h 1395580"/>
                      <a:gd name="connsiteX7" fmla="*/ 321287 w 349609"/>
                      <a:gd name="connsiteY7" fmla="*/ 1264650 h 1395580"/>
                      <a:gd name="connsiteX8" fmla="*/ 190357 w 349609"/>
                      <a:gd name="connsiteY8" fmla="*/ 1395580 h 1395580"/>
                      <a:gd name="connsiteX9" fmla="*/ 190358 w 349609"/>
                      <a:gd name="connsiteY9" fmla="*/ 1395579 h 1395580"/>
                      <a:gd name="connsiteX10" fmla="*/ 69717 w 349609"/>
                      <a:gd name="connsiteY10" fmla="*/ 1315613 h 1395580"/>
                      <a:gd name="connsiteX11" fmla="*/ 62954 w 349609"/>
                      <a:gd name="connsiteY11" fmla="*/ 1282114 h 1395580"/>
                      <a:gd name="connsiteX12" fmla="*/ 35935 w 349609"/>
                      <a:gd name="connsiteY12" fmla="*/ 1202640 h 1395580"/>
                      <a:gd name="connsiteX13" fmla="*/ 0 w 349609"/>
                      <a:gd name="connsiteY13" fmla="*/ 824142 h 1395580"/>
                      <a:gd name="connsiteX14" fmla="*/ 35935 w 349609"/>
                      <a:gd name="connsiteY14" fmla="*/ 445644 h 1395580"/>
                      <a:gd name="connsiteX15" fmla="*/ 63370 w 349609"/>
                      <a:gd name="connsiteY15" fmla="*/ 364947 h 1395580"/>
                      <a:gd name="connsiteX16" fmla="*/ 63976 w 349609"/>
                      <a:gd name="connsiteY16" fmla="*/ 355275 h 1395580"/>
                      <a:gd name="connsiteX17" fmla="*/ 137767 w 349609"/>
                      <a:gd name="connsiteY17" fmla="*/ 79883 h 1395580"/>
                      <a:gd name="connsiteX18" fmla="*/ 227025 w 349609"/>
                      <a:gd name="connsiteY18" fmla="*/ 1021 h 1395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9609" h="1395580">
                        <a:moveTo>
                          <a:pt x="227025" y="1021"/>
                        </a:moveTo>
                        <a:cubicBezTo>
                          <a:pt x="240887" y="-909"/>
                          <a:pt x="255356" y="-153"/>
                          <a:pt x="269726" y="3697"/>
                        </a:cubicBezTo>
                        <a:cubicBezTo>
                          <a:pt x="327203" y="19098"/>
                          <a:pt x="361313" y="78178"/>
                          <a:pt x="345912" y="135655"/>
                        </a:cubicBezTo>
                        <a:lnTo>
                          <a:pt x="275161" y="399699"/>
                        </a:lnTo>
                        <a:lnTo>
                          <a:pt x="275160" y="672402"/>
                        </a:lnTo>
                        <a:lnTo>
                          <a:pt x="282940" y="677647"/>
                        </a:lnTo>
                        <a:cubicBezTo>
                          <a:pt x="306633" y="701340"/>
                          <a:pt x="321288" y="734073"/>
                          <a:pt x="321288" y="770228"/>
                        </a:cubicBezTo>
                        <a:cubicBezTo>
                          <a:pt x="321288" y="935035"/>
                          <a:pt x="321287" y="1099843"/>
                          <a:pt x="321287" y="1264650"/>
                        </a:cubicBezTo>
                        <a:cubicBezTo>
                          <a:pt x="321287" y="1336961"/>
                          <a:pt x="262668" y="1395580"/>
                          <a:pt x="190357" y="1395580"/>
                        </a:cubicBezTo>
                        <a:lnTo>
                          <a:pt x="190358" y="1395579"/>
                        </a:lnTo>
                        <a:cubicBezTo>
                          <a:pt x="136125" y="1395579"/>
                          <a:pt x="89593" y="1362606"/>
                          <a:pt x="69717" y="1315613"/>
                        </a:cubicBezTo>
                        <a:lnTo>
                          <a:pt x="62954" y="1282114"/>
                        </a:lnTo>
                        <a:lnTo>
                          <a:pt x="35935" y="1202640"/>
                        </a:lnTo>
                        <a:cubicBezTo>
                          <a:pt x="13733" y="1105774"/>
                          <a:pt x="0" y="971955"/>
                          <a:pt x="0" y="824142"/>
                        </a:cubicBezTo>
                        <a:cubicBezTo>
                          <a:pt x="0" y="676329"/>
                          <a:pt x="13733" y="542510"/>
                          <a:pt x="35935" y="445644"/>
                        </a:cubicBezTo>
                        <a:lnTo>
                          <a:pt x="63370" y="364947"/>
                        </a:lnTo>
                        <a:lnTo>
                          <a:pt x="63976" y="355275"/>
                        </a:lnTo>
                        <a:lnTo>
                          <a:pt x="137767" y="79883"/>
                        </a:lnTo>
                        <a:cubicBezTo>
                          <a:pt x="149318" y="36775"/>
                          <a:pt x="185438" y="6811"/>
                          <a:pt x="227025" y="1021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9929580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popa28_ご自由に参拝してください</dc:title>
  <dc:subject>popa28_ご自由に参拝してください</dc:subject>
  <dc:creator>でじけろお</dc:creator>
  <cp:lastModifiedBy/>
  <cp:revision>1</cp:revision>
  <dcterms:created xsi:type="dcterms:W3CDTF">2014-12-04T06:28:15Z</dcterms:created>
  <dcterms:modified xsi:type="dcterms:W3CDTF">2019-07-03T06:18:13Z</dcterms:modified>
  <cp:version>1</cp:version>
</cp:coreProperties>
</file>