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3" r:id="rId2"/>
    <p:sldId id="304" r:id="rId3"/>
    <p:sldId id="306" r:id="rId4"/>
    <p:sldId id="305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6" y="2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431F34D1-03C0-4ABA-B554-1315599E2B0E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7EAFFE6-18D7-44E2-A438-AAD18B7ED4ED}"/>
              </a:ext>
            </a:extLst>
          </p:cNvPr>
          <p:cNvSpPr txBox="1"/>
          <p:nvPr/>
        </p:nvSpPr>
        <p:spPr>
          <a:xfrm>
            <a:off x="900443" y="863853"/>
            <a:ext cx="8105197" cy="238526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オミクロン変異株が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流行っています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95A9FDA-6246-45F8-B451-43B46940B817}"/>
              </a:ext>
            </a:extLst>
          </p:cNvPr>
          <p:cNvSpPr txBox="1"/>
          <p:nvPr/>
        </p:nvSpPr>
        <p:spPr>
          <a:xfrm>
            <a:off x="762000" y="3535383"/>
            <a:ext cx="838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会話をするときは適切な距離とマスクを必ず着用しましょう。あなたの為、みんなの為最低限のマナーを守りましょう。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1653490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E74162B-6673-4187-9923-4EA348EED894}"/>
              </a:ext>
            </a:extLst>
          </p:cNvPr>
          <p:cNvSpPr/>
          <p:nvPr/>
        </p:nvSpPr>
        <p:spPr>
          <a:xfrm>
            <a:off x="1556436" y="3834045"/>
            <a:ext cx="6975775" cy="2670182"/>
          </a:xfrm>
          <a:prstGeom prst="roundRect">
            <a:avLst>
              <a:gd name="adj" fmla="val 11053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F73B8D9-67B5-4278-B656-419B6FD42D2A}"/>
              </a:ext>
            </a:extLst>
          </p:cNvPr>
          <p:cNvSpPr/>
          <p:nvPr/>
        </p:nvSpPr>
        <p:spPr>
          <a:xfrm>
            <a:off x="78781" y="69340"/>
            <a:ext cx="9739776" cy="34946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3A8F61-06A0-4D15-974A-33AF972458F7}"/>
              </a:ext>
            </a:extLst>
          </p:cNvPr>
          <p:cNvSpPr txBox="1"/>
          <p:nvPr/>
        </p:nvSpPr>
        <p:spPr>
          <a:xfrm>
            <a:off x="407495" y="353773"/>
            <a:ext cx="9136015" cy="292532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オミクロン変異株が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流行っています</a:t>
            </a:r>
            <a:endParaRPr lang="en-US" altLang="ja-JP" sz="8800" dirty="0"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DEF597C-0127-4C05-97D4-F822EEE9373F}"/>
              </a:ext>
            </a:extLst>
          </p:cNvPr>
          <p:cNvSpPr txBox="1"/>
          <p:nvPr/>
        </p:nvSpPr>
        <p:spPr>
          <a:xfrm>
            <a:off x="1721077" y="4039521"/>
            <a:ext cx="66157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会話をするときは適切な距離とマスクを必ず着用しましょう。あなたの為、みんなの為最低限のマナーを守りましょう。</a:t>
            </a: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B078A29D-1C26-4F6C-A108-A22B1FD95E82}"/>
              </a:ext>
            </a:extLst>
          </p:cNvPr>
          <p:cNvGrpSpPr/>
          <p:nvPr/>
        </p:nvGrpSpPr>
        <p:grpSpPr>
          <a:xfrm>
            <a:off x="191769" y="5338183"/>
            <a:ext cx="1443366" cy="1369980"/>
            <a:chOff x="2410139" y="982944"/>
            <a:chExt cx="1401661" cy="1330396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06358F00-6531-4918-B40B-F88CDA6A2FC4}"/>
                </a:ext>
              </a:extLst>
            </p:cNvPr>
            <p:cNvGrpSpPr/>
            <p:nvPr/>
          </p:nvGrpSpPr>
          <p:grpSpPr>
            <a:xfrm>
              <a:off x="2410139" y="982944"/>
              <a:ext cx="1401661" cy="1330396"/>
              <a:chOff x="-4358966" y="4575104"/>
              <a:chExt cx="1864370" cy="1769579"/>
            </a:xfrm>
          </p:grpSpPr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41F80213-F610-4752-B5E9-BEC05F520E77}"/>
                  </a:ext>
                </a:extLst>
              </p:cNvPr>
              <p:cNvSpPr/>
              <p:nvPr/>
            </p:nvSpPr>
            <p:spPr>
              <a:xfrm>
                <a:off x="-3069390" y="4575104"/>
                <a:ext cx="574794" cy="574794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9DEF83DF-5F54-4235-BB24-560B128262B2}"/>
                  </a:ext>
                </a:extLst>
              </p:cNvPr>
              <p:cNvSpPr/>
              <p:nvPr/>
            </p:nvSpPr>
            <p:spPr>
              <a:xfrm>
                <a:off x="-2954594" y="4694272"/>
                <a:ext cx="336458" cy="33645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E17B6D7D-9BF7-4996-94C9-049742BBF19C}"/>
                  </a:ext>
                </a:extLst>
              </p:cNvPr>
              <p:cNvSpPr/>
              <p:nvPr/>
            </p:nvSpPr>
            <p:spPr>
              <a:xfrm>
                <a:off x="-4358966" y="4575104"/>
                <a:ext cx="574794" cy="574794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417973AF-F3EC-4A59-9339-66876840FA50}"/>
                  </a:ext>
                </a:extLst>
              </p:cNvPr>
              <p:cNvSpPr/>
              <p:nvPr/>
            </p:nvSpPr>
            <p:spPr>
              <a:xfrm>
                <a:off x="-4244170" y="4694272"/>
                <a:ext cx="336458" cy="33645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8BFDE498-0649-4147-9F68-5A2FB17F3024}"/>
                  </a:ext>
                </a:extLst>
              </p:cNvPr>
              <p:cNvGrpSpPr/>
              <p:nvPr/>
            </p:nvGrpSpPr>
            <p:grpSpPr>
              <a:xfrm>
                <a:off x="-4303429" y="4675282"/>
                <a:ext cx="1783585" cy="1669401"/>
                <a:chOff x="1188215" y="3910013"/>
                <a:chExt cx="1783585" cy="1669401"/>
              </a:xfrm>
            </p:grpSpPr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4DC6C353-758C-444F-B84D-7225313B8637}"/>
                    </a:ext>
                  </a:extLst>
                </p:cNvPr>
                <p:cNvSpPr/>
                <p:nvPr/>
              </p:nvSpPr>
              <p:spPr>
                <a:xfrm flipH="1">
                  <a:off x="1188215" y="3910013"/>
                  <a:ext cx="1783585" cy="1669401"/>
                </a:xfrm>
                <a:prstGeom prst="ellipse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9BCE478B-3296-4BA1-9CEA-3CBD41B3B441}"/>
                    </a:ext>
                  </a:extLst>
                </p:cNvPr>
                <p:cNvGrpSpPr/>
                <p:nvPr/>
              </p:nvGrpSpPr>
              <p:grpSpPr>
                <a:xfrm>
                  <a:off x="1222243" y="4354176"/>
                  <a:ext cx="1668991" cy="1203707"/>
                  <a:chOff x="760298" y="4980239"/>
                  <a:chExt cx="1668991" cy="1203707"/>
                </a:xfrm>
              </p:grpSpPr>
              <p:sp>
                <p:nvSpPr>
                  <p:cNvPr id="104" name="四角形: 角を丸くする 103">
                    <a:extLst>
                      <a:ext uri="{FF2B5EF4-FFF2-40B4-BE49-F238E27FC236}">
                        <a16:creationId xmlns:a16="http://schemas.microsoft.com/office/drawing/2014/main" id="{4DE4E186-EF0C-4488-8FB7-D5B5D632AE6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498023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" name="四角形: 角を丸くする 104">
                    <a:extLst>
                      <a:ext uri="{FF2B5EF4-FFF2-40B4-BE49-F238E27FC236}">
                        <a16:creationId xmlns:a16="http://schemas.microsoft.com/office/drawing/2014/main" id="{D44FC447-3334-4BEE-8C16-6C9D5B85976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498874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" name="四角形: 角を丸くする 105">
                    <a:extLst>
                      <a:ext uri="{FF2B5EF4-FFF2-40B4-BE49-F238E27FC236}">
                        <a16:creationId xmlns:a16="http://schemas.microsoft.com/office/drawing/2014/main" id="{342EB65A-71F3-4E4D-8CED-C25A3CE7810E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" name="四角形: 角を丸くする 106">
                    <a:extLst>
                      <a:ext uri="{FF2B5EF4-FFF2-40B4-BE49-F238E27FC236}">
                        <a16:creationId xmlns:a16="http://schemas.microsoft.com/office/drawing/2014/main" id="{473177A5-A6F4-47D0-9C39-D6318F53D227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" name="楕円 32">
                    <a:extLst>
                      <a:ext uri="{FF2B5EF4-FFF2-40B4-BE49-F238E27FC236}">
                        <a16:creationId xmlns:a16="http://schemas.microsoft.com/office/drawing/2014/main" id="{2C34A6A8-4916-43F9-856C-D9E682216CB4}"/>
                      </a:ext>
                    </a:extLst>
                  </p:cNvPr>
                  <p:cNvSpPr/>
                  <p:nvPr/>
                </p:nvSpPr>
                <p:spPr>
                  <a:xfrm>
                    <a:off x="804513" y="531186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DABEB918-1AA8-481B-9EC8-EB0B60756E8B}"/>
                      </a:ext>
                    </a:extLst>
                  </p:cNvPr>
                  <p:cNvSpPr/>
                  <p:nvPr/>
                </p:nvSpPr>
                <p:spPr>
                  <a:xfrm>
                    <a:off x="1640682" y="537381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A54E36E7-E441-4FFE-8AF8-7B80A3B8A3B0}"/>
                    </a:ext>
                  </a:extLst>
                </p:cNvPr>
                <p:cNvSpPr/>
                <p:nvPr/>
              </p:nvSpPr>
              <p:spPr>
                <a:xfrm flipH="1">
                  <a:off x="1853861" y="3910013"/>
                  <a:ext cx="452292" cy="498676"/>
                </a:xfrm>
                <a:custGeom>
                  <a:avLst/>
                  <a:gdLst>
                    <a:gd name="connsiteX0" fmla="*/ 236949 w 452292"/>
                    <a:gd name="connsiteY0" fmla="*/ 0 h 498676"/>
                    <a:gd name="connsiteX1" fmla="*/ 182398 w 452292"/>
                    <a:gd name="connsiteY1" fmla="*/ 2578 h 498676"/>
                    <a:gd name="connsiteX2" fmla="*/ 181223 w 452292"/>
                    <a:gd name="connsiteY2" fmla="*/ 57869 h 498676"/>
                    <a:gd name="connsiteX3" fmla="*/ 138120 w 452292"/>
                    <a:gd name="connsiteY3" fmla="*/ 59298 h 498676"/>
                    <a:gd name="connsiteX4" fmla="*/ 0 w 452292"/>
                    <a:gd name="connsiteY4" fmla="*/ 93496 h 498676"/>
                    <a:gd name="connsiteX5" fmla="*/ 138120 w 452292"/>
                    <a:gd name="connsiteY5" fmla="*/ 127694 h 498676"/>
                    <a:gd name="connsiteX6" fmla="*/ 182242 w 452292"/>
                    <a:gd name="connsiteY6" fmla="*/ 129156 h 498676"/>
                    <a:gd name="connsiteX7" fmla="*/ 183255 w 452292"/>
                    <a:gd name="connsiteY7" fmla="*/ 176848 h 498676"/>
                    <a:gd name="connsiteX8" fmla="*/ 160365 w 452292"/>
                    <a:gd name="connsiteY8" fmla="*/ 177808 h 498676"/>
                    <a:gd name="connsiteX9" fmla="*/ 57150 w 452292"/>
                    <a:gd name="connsiteY9" fmla="*/ 210141 h 498676"/>
                    <a:gd name="connsiteX10" fmla="*/ 160365 w 452292"/>
                    <a:gd name="connsiteY10" fmla="*/ 242474 h 498676"/>
                    <a:gd name="connsiteX11" fmla="*/ 185016 w 452292"/>
                    <a:gd name="connsiteY11" fmla="*/ 243508 h 498676"/>
                    <a:gd name="connsiteX12" fmla="*/ 188815 w 452292"/>
                    <a:gd name="connsiteY12" fmla="*/ 297034 h 498676"/>
                    <a:gd name="connsiteX13" fmla="*/ 174268 w 452292"/>
                    <a:gd name="connsiteY13" fmla="*/ 297703 h 498676"/>
                    <a:gd name="connsiteX14" fmla="*/ 92868 w 452292"/>
                    <a:gd name="connsiteY14" fmla="*/ 325682 h 498676"/>
                    <a:gd name="connsiteX15" fmla="*/ 174268 w 452292"/>
                    <a:gd name="connsiteY15" fmla="*/ 353661 h 498676"/>
                    <a:gd name="connsiteX16" fmla="*/ 192895 w 452292"/>
                    <a:gd name="connsiteY16" fmla="*/ 354517 h 498676"/>
                    <a:gd name="connsiteX17" fmla="*/ 194205 w 452292"/>
                    <a:gd name="connsiteY17" fmla="*/ 372988 h 498676"/>
                    <a:gd name="connsiteX18" fmla="*/ 226146 w 452292"/>
                    <a:gd name="connsiteY18" fmla="*/ 498676 h 498676"/>
                    <a:gd name="connsiteX19" fmla="*/ 258087 w 452292"/>
                    <a:gd name="connsiteY19" fmla="*/ 372988 h 498676"/>
                    <a:gd name="connsiteX20" fmla="*/ 259397 w 452292"/>
                    <a:gd name="connsiteY20" fmla="*/ 354517 h 498676"/>
                    <a:gd name="connsiteX21" fmla="*/ 278024 w 452292"/>
                    <a:gd name="connsiteY21" fmla="*/ 353661 h 498676"/>
                    <a:gd name="connsiteX22" fmla="*/ 359424 w 452292"/>
                    <a:gd name="connsiteY22" fmla="*/ 325682 h 498676"/>
                    <a:gd name="connsiteX23" fmla="*/ 278024 w 452292"/>
                    <a:gd name="connsiteY23" fmla="*/ 297703 h 498676"/>
                    <a:gd name="connsiteX24" fmla="*/ 263477 w 452292"/>
                    <a:gd name="connsiteY24" fmla="*/ 297034 h 498676"/>
                    <a:gd name="connsiteX25" fmla="*/ 267276 w 452292"/>
                    <a:gd name="connsiteY25" fmla="*/ 243508 h 498676"/>
                    <a:gd name="connsiteX26" fmla="*/ 291927 w 452292"/>
                    <a:gd name="connsiteY26" fmla="*/ 242474 h 498676"/>
                    <a:gd name="connsiteX27" fmla="*/ 395142 w 452292"/>
                    <a:gd name="connsiteY27" fmla="*/ 210141 h 498676"/>
                    <a:gd name="connsiteX28" fmla="*/ 291927 w 452292"/>
                    <a:gd name="connsiteY28" fmla="*/ 177808 h 498676"/>
                    <a:gd name="connsiteX29" fmla="*/ 269037 w 452292"/>
                    <a:gd name="connsiteY29" fmla="*/ 176848 h 498676"/>
                    <a:gd name="connsiteX30" fmla="*/ 270050 w 452292"/>
                    <a:gd name="connsiteY30" fmla="*/ 129156 h 498676"/>
                    <a:gd name="connsiteX31" fmla="*/ 314172 w 452292"/>
                    <a:gd name="connsiteY31" fmla="*/ 127694 h 498676"/>
                    <a:gd name="connsiteX32" fmla="*/ 452292 w 452292"/>
                    <a:gd name="connsiteY32" fmla="*/ 93496 h 498676"/>
                    <a:gd name="connsiteX33" fmla="*/ 314172 w 452292"/>
                    <a:gd name="connsiteY33" fmla="*/ 59298 h 498676"/>
                    <a:gd name="connsiteX34" fmla="*/ 271069 w 452292"/>
                    <a:gd name="connsiteY34" fmla="*/ 57869 h 498676"/>
                    <a:gd name="connsiteX35" fmla="*/ 269872 w 452292"/>
                    <a:gd name="connsiteY35" fmla="*/ 1556 h 498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52292" h="498676">
                      <a:moveTo>
                        <a:pt x="236949" y="0"/>
                      </a:moveTo>
                      <a:lnTo>
                        <a:pt x="182398" y="2578"/>
                      </a:lnTo>
                      <a:lnTo>
                        <a:pt x="181223" y="57869"/>
                      </a:lnTo>
                      <a:lnTo>
                        <a:pt x="138120" y="59298"/>
                      </a:lnTo>
                      <a:cubicBezTo>
                        <a:pt x="56952" y="64932"/>
                        <a:pt x="0" y="78122"/>
                        <a:pt x="0" y="93496"/>
                      </a:cubicBezTo>
                      <a:cubicBezTo>
                        <a:pt x="0" y="108869"/>
                        <a:pt x="56952" y="122060"/>
                        <a:pt x="138120" y="127694"/>
                      </a:cubicBezTo>
                      <a:lnTo>
                        <a:pt x="182242" y="129156"/>
                      </a:lnTo>
                      <a:lnTo>
                        <a:pt x="183255" y="176848"/>
                      </a:lnTo>
                      <a:lnTo>
                        <a:pt x="160365" y="177808"/>
                      </a:lnTo>
                      <a:cubicBezTo>
                        <a:pt x="99710" y="183135"/>
                        <a:pt x="57150" y="195606"/>
                        <a:pt x="57150" y="210141"/>
                      </a:cubicBezTo>
                      <a:cubicBezTo>
                        <a:pt x="57150" y="224676"/>
                        <a:pt x="99710" y="237147"/>
                        <a:pt x="160365" y="242474"/>
                      </a:cubicBezTo>
                      <a:lnTo>
                        <a:pt x="185016" y="243508"/>
                      </a:lnTo>
                      <a:lnTo>
                        <a:pt x="188815" y="297034"/>
                      </a:lnTo>
                      <a:lnTo>
                        <a:pt x="174268" y="297703"/>
                      </a:lnTo>
                      <a:cubicBezTo>
                        <a:pt x="126433" y="302313"/>
                        <a:pt x="92868" y="313104"/>
                        <a:pt x="92868" y="325682"/>
                      </a:cubicBezTo>
                      <a:cubicBezTo>
                        <a:pt x="92868" y="338259"/>
                        <a:pt x="126433" y="349051"/>
                        <a:pt x="174268" y="353661"/>
                      </a:cubicBezTo>
                      <a:lnTo>
                        <a:pt x="192895" y="354517"/>
                      </a:lnTo>
                      <a:lnTo>
                        <a:pt x="194205" y="372988"/>
                      </a:lnTo>
                      <a:cubicBezTo>
                        <a:pt x="202380" y="450645"/>
                        <a:pt x="213673" y="498676"/>
                        <a:pt x="226146" y="498676"/>
                      </a:cubicBezTo>
                      <a:cubicBezTo>
                        <a:pt x="238619" y="498676"/>
                        <a:pt x="249912" y="450645"/>
                        <a:pt x="258087" y="372988"/>
                      </a:cubicBezTo>
                      <a:lnTo>
                        <a:pt x="259397" y="354517"/>
                      </a:lnTo>
                      <a:lnTo>
                        <a:pt x="278024" y="353661"/>
                      </a:lnTo>
                      <a:cubicBezTo>
                        <a:pt x="325859" y="349051"/>
                        <a:pt x="359424" y="338259"/>
                        <a:pt x="359424" y="325682"/>
                      </a:cubicBezTo>
                      <a:cubicBezTo>
                        <a:pt x="359424" y="313104"/>
                        <a:pt x="325859" y="302313"/>
                        <a:pt x="278024" y="297703"/>
                      </a:cubicBezTo>
                      <a:lnTo>
                        <a:pt x="263477" y="297034"/>
                      </a:lnTo>
                      <a:lnTo>
                        <a:pt x="267276" y="243508"/>
                      </a:lnTo>
                      <a:lnTo>
                        <a:pt x="291927" y="242474"/>
                      </a:lnTo>
                      <a:cubicBezTo>
                        <a:pt x="352582" y="237147"/>
                        <a:pt x="395142" y="224676"/>
                        <a:pt x="395142" y="210141"/>
                      </a:cubicBezTo>
                      <a:cubicBezTo>
                        <a:pt x="395142" y="195606"/>
                        <a:pt x="352582" y="183135"/>
                        <a:pt x="291927" y="177808"/>
                      </a:cubicBezTo>
                      <a:lnTo>
                        <a:pt x="269037" y="176848"/>
                      </a:lnTo>
                      <a:lnTo>
                        <a:pt x="270050" y="129156"/>
                      </a:lnTo>
                      <a:lnTo>
                        <a:pt x="314172" y="127694"/>
                      </a:lnTo>
                      <a:cubicBezTo>
                        <a:pt x="395339" y="122060"/>
                        <a:pt x="452292" y="108869"/>
                        <a:pt x="452292" y="93496"/>
                      </a:cubicBezTo>
                      <a:cubicBezTo>
                        <a:pt x="452292" y="78122"/>
                        <a:pt x="395339" y="64932"/>
                        <a:pt x="314172" y="59298"/>
                      </a:cubicBezTo>
                      <a:lnTo>
                        <a:pt x="271069" y="57869"/>
                      </a:lnTo>
                      <a:lnTo>
                        <a:pt x="269872" y="1556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CEEC540C-66B2-4CAD-B168-99321C476046}"/>
                </a:ext>
              </a:extLst>
            </p:cNvPr>
            <p:cNvSpPr/>
            <p:nvPr/>
          </p:nvSpPr>
          <p:spPr>
            <a:xfrm>
              <a:off x="2679612" y="143156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B725382-DCF7-4CB2-B9AB-1AA93AA68E3C}"/>
              </a:ext>
            </a:extLst>
          </p:cNvPr>
          <p:cNvGrpSpPr/>
          <p:nvPr/>
        </p:nvGrpSpPr>
        <p:grpSpPr>
          <a:xfrm>
            <a:off x="8460623" y="2881223"/>
            <a:ext cx="1224884" cy="1905644"/>
            <a:chOff x="8104747" y="496093"/>
            <a:chExt cx="1252095" cy="1947983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2045D64E-0E4A-4A07-B623-F20430134F63}"/>
                </a:ext>
              </a:extLst>
            </p:cNvPr>
            <p:cNvGrpSpPr/>
            <p:nvPr/>
          </p:nvGrpSpPr>
          <p:grpSpPr>
            <a:xfrm>
              <a:off x="8104747" y="496093"/>
              <a:ext cx="1252095" cy="1947983"/>
              <a:chOff x="6950571" y="3753643"/>
              <a:chExt cx="1665430" cy="2591040"/>
            </a:xfrm>
          </p:grpSpPr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71442831-7D17-465B-8729-8E29B0571D65}"/>
                  </a:ext>
                </a:extLst>
              </p:cNvPr>
              <p:cNvSpPr/>
              <p:nvPr/>
            </p:nvSpPr>
            <p:spPr>
              <a:xfrm>
                <a:off x="7882615" y="3753643"/>
                <a:ext cx="438970" cy="1427672"/>
              </a:xfrm>
              <a:prstGeom prst="ellipse">
                <a:avLst/>
              </a:prstGeom>
              <a:solidFill>
                <a:srgbClr val="FFCC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F66C441A-F4A3-48AE-94D3-0D9BA5CD1DE4}"/>
                  </a:ext>
                </a:extLst>
              </p:cNvPr>
              <p:cNvSpPr/>
              <p:nvPr/>
            </p:nvSpPr>
            <p:spPr>
              <a:xfrm>
                <a:off x="7977954" y="3946654"/>
                <a:ext cx="248292" cy="1041650"/>
              </a:xfrm>
              <a:prstGeom prst="ellipse">
                <a:avLst/>
              </a:prstGeom>
              <a:solidFill>
                <a:srgbClr val="FF66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7FFB2FAF-CEF7-4B28-B5BE-D4F2628C7F4E}"/>
                  </a:ext>
                </a:extLst>
              </p:cNvPr>
              <p:cNvSpPr/>
              <p:nvPr/>
            </p:nvSpPr>
            <p:spPr>
              <a:xfrm>
                <a:off x="7195407" y="3753643"/>
                <a:ext cx="438970" cy="1427672"/>
              </a:xfrm>
              <a:prstGeom prst="ellipse">
                <a:avLst/>
              </a:prstGeom>
              <a:solidFill>
                <a:srgbClr val="FFCC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9E0F95E5-78CF-4559-8139-511360695EF7}"/>
                  </a:ext>
                </a:extLst>
              </p:cNvPr>
              <p:cNvSpPr/>
              <p:nvPr/>
            </p:nvSpPr>
            <p:spPr>
              <a:xfrm>
                <a:off x="7290746" y="3946654"/>
                <a:ext cx="248292" cy="1041650"/>
              </a:xfrm>
              <a:prstGeom prst="ellipse">
                <a:avLst/>
              </a:prstGeom>
              <a:solidFill>
                <a:srgbClr val="FF66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580FA5D-BB67-4472-8AD8-871F96D7826A}"/>
                  </a:ext>
                </a:extLst>
              </p:cNvPr>
              <p:cNvGrpSpPr/>
              <p:nvPr/>
            </p:nvGrpSpPr>
            <p:grpSpPr>
              <a:xfrm>
                <a:off x="6950571" y="4675282"/>
                <a:ext cx="1665430" cy="1669401"/>
                <a:chOff x="1188215" y="3910013"/>
                <a:chExt cx="1783585" cy="1669401"/>
              </a:xfrm>
            </p:grpSpPr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D0689DBE-863C-405D-9A0A-2E2CB69A8DA3}"/>
                    </a:ext>
                  </a:extLst>
                </p:cNvPr>
                <p:cNvSpPr/>
                <p:nvPr/>
              </p:nvSpPr>
              <p:spPr>
                <a:xfrm flipH="1">
                  <a:off x="1188215" y="3910013"/>
                  <a:ext cx="1783585" cy="1669401"/>
                </a:xfrm>
                <a:prstGeom prst="ellipse">
                  <a:avLst/>
                </a:prstGeom>
                <a:solidFill>
                  <a:srgbClr val="FFCC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3F978136-C5C5-448B-B912-74C732E7899E}"/>
                    </a:ext>
                  </a:extLst>
                </p:cNvPr>
                <p:cNvGrpSpPr/>
                <p:nvPr/>
              </p:nvGrpSpPr>
              <p:grpSpPr>
                <a:xfrm>
                  <a:off x="1222243" y="4354176"/>
                  <a:ext cx="1668991" cy="1203707"/>
                  <a:chOff x="760298" y="4980239"/>
                  <a:chExt cx="1668991" cy="1203707"/>
                </a:xfrm>
              </p:grpSpPr>
              <p:sp>
                <p:nvSpPr>
                  <p:cNvPr id="120" name="四角形: 角を丸くする 119">
                    <a:extLst>
                      <a:ext uri="{FF2B5EF4-FFF2-40B4-BE49-F238E27FC236}">
                        <a16:creationId xmlns:a16="http://schemas.microsoft.com/office/drawing/2014/main" id="{372E8B0C-B2B9-46FB-B541-ADDF18064B7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498023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" name="四角形: 角を丸くする 120">
                    <a:extLst>
                      <a:ext uri="{FF2B5EF4-FFF2-40B4-BE49-F238E27FC236}">
                        <a16:creationId xmlns:a16="http://schemas.microsoft.com/office/drawing/2014/main" id="{70F91562-DEC7-43C3-B277-745F7A2C795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498874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" name="四角形: 角を丸くする 121">
                    <a:extLst>
                      <a:ext uri="{FF2B5EF4-FFF2-40B4-BE49-F238E27FC236}">
                        <a16:creationId xmlns:a16="http://schemas.microsoft.com/office/drawing/2014/main" id="{72058C12-6BF5-4DD5-966D-AA0251F31EE3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" name="四角形: 角を丸くする 122">
                    <a:extLst>
                      <a:ext uri="{FF2B5EF4-FFF2-40B4-BE49-F238E27FC236}">
                        <a16:creationId xmlns:a16="http://schemas.microsoft.com/office/drawing/2014/main" id="{7524CF64-E875-4275-9481-D5758FD59DFB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555589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" name="楕円 32">
                    <a:extLst>
                      <a:ext uri="{FF2B5EF4-FFF2-40B4-BE49-F238E27FC236}">
                        <a16:creationId xmlns:a16="http://schemas.microsoft.com/office/drawing/2014/main" id="{A8F0FBCC-BB13-4BB5-AB28-4C1446448197}"/>
                      </a:ext>
                    </a:extLst>
                  </p:cNvPr>
                  <p:cNvSpPr/>
                  <p:nvPr/>
                </p:nvSpPr>
                <p:spPr>
                  <a:xfrm>
                    <a:off x="804513" y="531186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1A04DD87-00F1-4471-846A-3BC73C860BD4}"/>
                      </a:ext>
                    </a:extLst>
                  </p:cNvPr>
                  <p:cNvSpPr/>
                  <p:nvPr/>
                </p:nvSpPr>
                <p:spPr>
                  <a:xfrm>
                    <a:off x="1640682" y="537381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11880434-B6BC-4349-85CF-92D6A2B3AB14}"/>
                </a:ext>
              </a:extLst>
            </p:cNvPr>
            <p:cNvSpPr/>
            <p:nvPr/>
          </p:nvSpPr>
          <p:spPr>
            <a:xfrm>
              <a:off x="8299437" y="157126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F1FD6F74-AD77-4F15-ADD0-01685C2037CE}"/>
              </a:ext>
            </a:extLst>
          </p:cNvPr>
          <p:cNvGrpSpPr/>
          <p:nvPr/>
        </p:nvGrpSpPr>
        <p:grpSpPr>
          <a:xfrm>
            <a:off x="8207037" y="5144482"/>
            <a:ext cx="1611520" cy="1575528"/>
            <a:chOff x="408131" y="890589"/>
            <a:chExt cx="1598436" cy="1562736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66F2123F-B728-4201-805D-17639433555B}"/>
                </a:ext>
              </a:extLst>
            </p:cNvPr>
            <p:cNvGrpSpPr/>
            <p:nvPr/>
          </p:nvGrpSpPr>
          <p:grpSpPr>
            <a:xfrm>
              <a:off x="408131" y="890589"/>
              <a:ext cx="1598436" cy="1562736"/>
              <a:chOff x="293830" y="2033589"/>
              <a:chExt cx="2126103" cy="2078618"/>
            </a:xfrm>
          </p:grpSpPr>
          <p:sp>
            <p:nvSpPr>
              <p:cNvPr id="163" name="二等辺三角形 8">
                <a:extLst>
                  <a:ext uri="{FF2B5EF4-FFF2-40B4-BE49-F238E27FC236}">
                    <a16:creationId xmlns:a16="http://schemas.microsoft.com/office/drawing/2014/main" id="{6700E05F-3248-43DE-ADEE-86AD78ED311F}"/>
                  </a:ext>
                </a:extLst>
              </p:cNvPr>
              <p:cNvSpPr/>
              <p:nvPr/>
            </p:nvSpPr>
            <p:spPr>
              <a:xfrm rot="19800000">
                <a:off x="293830" y="2033589"/>
                <a:ext cx="926881" cy="645714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二等辺三角形 8">
                <a:extLst>
                  <a:ext uri="{FF2B5EF4-FFF2-40B4-BE49-F238E27FC236}">
                    <a16:creationId xmlns:a16="http://schemas.microsoft.com/office/drawing/2014/main" id="{1E1B4B47-0A67-4931-B988-ECB1877F9428}"/>
                  </a:ext>
                </a:extLst>
              </p:cNvPr>
              <p:cNvSpPr/>
              <p:nvPr/>
            </p:nvSpPr>
            <p:spPr>
              <a:xfrm rot="19800000">
                <a:off x="525600" y="2205628"/>
                <a:ext cx="555320" cy="460951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二等辺三角形 8">
                <a:extLst>
                  <a:ext uri="{FF2B5EF4-FFF2-40B4-BE49-F238E27FC236}">
                    <a16:creationId xmlns:a16="http://schemas.microsoft.com/office/drawing/2014/main" id="{DDA1590A-13A0-4ECA-BCC6-F2BE4A0A801A}"/>
                  </a:ext>
                </a:extLst>
              </p:cNvPr>
              <p:cNvSpPr/>
              <p:nvPr/>
            </p:nvSpPr>
            <p:spPr>
              <a:xfrm rot="1800000" flipH="1">
                <a:off x="1493052" y="2033589"/>
                <a:ext cx="926881" cy="645714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二等辺三角形 8">
                <a:extLst>
                  <a:ext uri="{FF2B5EF4-FFF2-40B4-BE49-F238E27FC236}">
                    <a16:creationId xmlns:a16="http://schemas.microsoft.com/office/drawing/2014/main" id="{1F818B0D-B8A5-4A9F-8868-EF3A464D6096}"/>
                  </a:ext>
                </a:extLst>
              </p:cNvPr>
              <p:cNvSpPr/>
              <p:nvPr/>
            </p:nvSpPr>
            <p:spPr>
              <a:xfrm rot="1800000" flipH="1">
                <a:off x="1632843" y="2205628"/>
                <a:ext cx="555320" cy="460951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楕円 605">
                <a:extLst>
                  <a:ext uri="{FF2B5EF4-FFF2-40B4-BE49-F238E27FC236}">
                    <a16:creationId xmlns:a16="http://schemas.microsoft.com/office/drawing/2014/main" id="{7451FE2C-56C1-4065-A9E2-E99567BF609F}"/>
                  </a:ext>
                </a:extLst>
              </p:cNvPr>
              <p:cNvSpPr/>
              <p:nvPr/>
            </p:nvSpPr>
            <p:spPr>
              <a:xfrm flipH="1">
                <a:off x="457256" y="2362200"/>
                <a:ext cx="1783586" cy="1750007"/>
              </a:xfrm>
              <a:custGeom>
                <a:avLst/>
                <a:gdLst>
                  <a:gd name="connsiteX0" fmla="*/ 0 w 1783585"/>
                  <a:gd name="connsiteY0" fmla="*/ 834701 h 1669401"/>
                  <a:gd name="connsiteX1" fmla="*/ 891793 w 1783585"/>
                  <a:gd name="connsiteY1" fmla="*/ 0 h 1669401"/>
                  <a:gd name="connsiteX2" fmla="*/ 1783586 w 1783585"/>
                  <a:gd name="connsiteY2" fmla="*/ 834701 h 1669401"/>
                  <a:gd name="connsiteX3" fmla="*/ 891793 w 1783585"/>
                  <a:gd name="connsiteY3" fmla="*/ 1669402 h 1669401"/>
                  <a:gd name="connsiteX4" fmla="*/ 0 w 1783585"/>
                  <a:gd name="connsiteY4" fmla="*/ 834701 h 1669401"/>
                  <a:gd name="connsiteX0" fmla="*/ 0 w 1783586"/>
                  <a:gd name="connsiteY0" fmla="*/ 834701 h 1669402"/>
                  <a:gd name="connsiteX1" fmla="*/ 891793 w 1783586"/>
                  <a:gd name="connsiteY1" fmla="*/ 0 h 1669402"/>
                  <a:gd name="connsiteX2" fmla="*/ 1783586 w 1783586"/>
                  <a:gd name="connsiteY2" fmla="*/ 834701 h 1669402"/>
                  <a:gd name="connsiteX3" fmla="*/ 891793 w 1783586"/>
                  <a:gd name="connsiteY3" fmla="*/ 1669402 h 1669402"/>
                  <a:gd name="connsiteX4" fmla="*/ 0 w 1783586"/>
                  <a:gd name="connsiteY4" fmla="*/ 834701 h 1669402"/>
                  <a:gd name="connsiteX0" fmla="*/ 0 w 1783586"/>
                  <a:gd name="connsiteY0" fmla="*/ 834701 h 1669402"/>
                  <a:gd name="connsiteX1" fmla="*/ 891793 w 1783586"/>
                  <a:gd name="connsiteY1" fmla="*/ 0 h 1669402"/>
                  <a:gd name="connsiteX2" fmla="*/ 1783586 w 1783586"/>
                  <a:gd name="connsiteY2" fmla="*/ 834701 h 1669402"/>
                  <a:gd name="connsiteX3" fmla="*/ 891793 w 1783586"/>
                  <a:gd name="connsiteY3" fmla="*/ 1669402 h 1669402"/>
                  <a:gd name="connsiteX4" fmla="*/ 0 w 1783586"/>
                  <a:gd name="connsiteY4" fmla="*/ 834701 h 1669402"/>
                  <a:gd name="connsiteX0" fmla="*/ 0 w 1783586"/>
                  <a:gd name="connsiteY0" fmla="*/ 834701 h 1669402"/>
                  <a:gd name="connsiteX1" fmla="*/ 891793 w 1783586"/>
                  <a:gd name="connsiteY1" fmla="*/ 0 h 1669402"/>
                  <a:gd name="connsiteX2" fmla="*/ 1783586 w 1783586"/>
                  <a:gd name="connsiteY2" fmla="*/ 834701 h 1669402"/>
                  <a:gd name="connsiteX3" fmla="*/ 891793 w 1783586"/>
                  <a:gd name="connsiteY3" fmla="*/ 1669402 h 1669402"/>
                  <a:gd name="connsiteX4" fmla="*/ 0 w 1783586"/>
                  <a:gd name="connsiteY4" fmla="*/ 834701 h 1669402"/>
                  <a:gd name="connsiteX0" fmla="*/ 0 w 1783586"/>
                  <a:gd name="connsiteY0" fmla="*/ 677538 h 1512239"/>
                  <a:gd name="connsiteX1" fmla="*/ 882268 w 1783586"/>
                  <a:gd name="connsiteY1" fmla="*/ 0 h 1512239"/>
                  <a:gd name="connsiteX2" fmla="*/ 1783586 w 1783586"/>
                  <a:gd name="connsiteY2" fmla="*/ 677538 h 1512239"/>
                  <a:gd name="connsiteX3" fmla="*/ 891793 w 1783586"/>
                  <a:gd name="connsiteY3" fmla="*/ 1512239 h 1512239"/>
                  <a:gd name="connsiteX4" fmla="*/ 0 w 1783586"/>
                  <a:gd name="connsiteY4" fmla="*/ 677538 h 1512239"/>
                  <a:gd name="connsiteX0" fmla="*/ 0 w 1783586"/>
                  <a:gd name="connsiteY0" fmla="*/ 677538 h 1645589"/>
                  <a:gd name="connsiteX1" fmla="*/ 882268 w 1783586"/>
                  <a:gd name="connsiteY1" fmla="*/ 0 h 1645589"/>
                  <a:gd name="connsiteX2" fmla="*/ 1783586 w 1783586"/>
                  <a:gd name="connsiteY2" fmla="*/ 677538 h 1645589"/>
                  <a:gd name="connsiteX3" fmla="*/ 896555 w 1783586"/>
                  <a:gd name="connsiteY3" fmla="*/ 1645589 h 1645589"/>
                  <a:gd name="connsiteX4" fmla="*/ 0 w 1783586"/>
                  <a:gd name="connsiteY4" fmla="*/ 677538 h 1645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3586" h="1645589">
                    <a:moveTo>
                      <a:pt x="0" y="677538"/>
                    </a:moveTo>
                    <a:cubicBezTo>
                      <a:pt x="0" y="216545"/>
                      <a:pt x="389744" y="0"/>
                      <a:pt x="882268" y="0"/>
                    </a:cubicBezTo>
                    <a:cubicBezTo>
                      <a:pt x="1374792" y="0"/>
                      <a:pt x="1783586" y="216545"/>
                      <a:pt x="1783586" y="677538"/>
                    </a:cubicBezTo>
                    <a:cubicBezTo>
                      <a:pt x="1783586" y="1138531"/>
                      <a:pt x="1389079" y="1645589"/>
                      <a:pt x="896555" y="1645589"/>
                    </a:cubicBezTo>
                    <a:cubicBezTo>
                      <a:pt x="404031" y="1645589"/>
                      <a:pt x="0" y="1138531"/>
                      <a:pt x="0" y="67753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9BEC69FC-ECB0-4E9A-8D35-1CD5AD2524EC}"/>
                  </a:ext>
                </a:extLst>
              </p:cNvPr>
              <p:cNvGrpSpPr/>
              <p:nvPr/>
            </p:nvGrpSpPr>
            <p:grpSpPr>
              <a:xfrm>
                <a:off x="491286" y="2860895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169" name="四角形: 角を丸くする 168">
                  <a:extLst>
                    <a:ext uri="{FF2B5EF4-FFF2-40B4-BE49-F238E27FC236}">
                      <a16:creationId xmlns:a16="http://schemas.microsoft.com/office/drawing/2014/main" id="{F79C3636-E5BE-4616-8D17-A3EE25A1A9CF}"/>
                    </a:ext>
                  </a:extLst>
                </p:cNvPr>
                <p:cNvSpPr/>
                <p:nvPr/>
              </p:nvSpPr>
              <p:spPr>
                <a:xfrm rot="198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四角形: 角を丸くする 169">
                  <a:extLst>
                    <a:ext uri="{FF2B5EF4-FFF2-40B4-BE49-F238E27FC236}">
                      <a16:creationId xmlns:a16="http://schemas.microsoft.com/office/drawing/2014/main" id="{9338C956-F344-452E-813B-3BAF9E4830BB}"/>
                    </a:ext>
                  </a:extLst>
                </p:cNvPr>
                <p:cNvSpPr/>
                <p:nvPr/>
              </p:nvSpPr>
              <p:spPr>
                <a:xfrm rot="18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四角形: 角を丸くする 170">
                  <a:extLst>
                    <a:ext uri="{FF2B5EF4-FFF2-40B4-BE49-F238E27FC236}">
                      <a16:creationId xmlns:a16="http://schemas.microsoft.com/office/drawing/2014/main" id="{708EDDA0-7890-4D0B-B5CC-51A7BFC05A39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" name="四角形: 角を丸くする 171">
                  <a:extLst>
                    <a:ext uri="{FF2B5EF4-FFF2-40B4-BE49-F238E27FC236}">
                      <a16:creationId xmlns:a16="http://schemas.microsoft.com/office/drawing/2014/main" id="{16138027-D126-4A67-9EDC-9022B2EA90A2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" name="楕円 32">
                  <a:extLst>
                    <a:ext uri="{FF2B5EF4-FFF2-40B4-BE49-F238E27FC236}">
                      <a16:creationId xmlns:a16="http://schemas.microsoft.com/office/drawing/2014/main" id="{4334E659-B28D-4AA0-BF17-78A5E8577FF5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BAB1EE2E-B400-49B0-9E11-9EA12DE193B9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263C6827-99FB-4418-8ED5-0DB8F1C74AC9}"/>
                </a:ext>
              </a:extLst>
            </p:cNvPr>
            <p:cNvSpPr/>
            <p:nvPr/>
          </p:nvSpPr>
          <p:spPr>
            <a:xfrm>
              <a:off x="775992" y="1526813"/>
              <a:ext cx="862715" cy="129142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9D32CCD7-C943-45F5-A584-186CD858DCFB}"/>
              </a:ext>
            </a:extLst>
          </p:cNvPr>
          <p:cNvGrpSpPr/>
          <p:nvPr/>
        </p:nvGrpSpPr>
        <p:grpSpPr>
          <a:xfrm>
            <a:off x="225623" y="3406231"/>
            <a:ext cx="1413134" cy="1341284"/>
            <a:chOff x="8029964" y="2955855"/>
            <a:chExt cx="1401661" cy="1330396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056F7642-0A53-4FAF-8676-FE817EC32F22}"/>
                </a:ext>
              </a:extLst>
            </p:cNvPr>
            <p:cNvGrpSpPr/>
            <p:nvPr/>
          </p:nvGrpSpPr>
          <p:grpSpPr>
            <a:xfrm>
              <a:off x="8029964" y="2955855"/>
              <a:ext cx="1401661" cy="1330396"/>
              <a:chOff x="12361491" y="6842054"/>
              <a:chExt cx="1864370" cy="1769579"/>
            </a:xfrm>
          </p:grpSpPr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0498AEAB-0B4F-40DD-B365-1A569D9BD551}"/>
                  </a:ext>
                </a:extLst>
              </p:cNvPr>
              <p:cNvSpPr/>
              <p:nvPr/>
            </p:nvSpPr>
            <p:spPr>
              <a:xfrm>
                <a:off x="13651067" y="6842054"/>
                <a:ext cx="574794" cy="574794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1DF63DD6-E856-45B5-80FC-A613FEDB5567}"/>
                  </a:ext>
                </a:extLst>
              </p:cNvPr>
              <p:cNvSpPr/>
              <p:nvPr/>
            </p:nvSpPr>
            <p:spPr>
              <a:xfrm>
                <a:off x="13765863" y="6961222"/>
                <a:ext cx="336458" cy="33645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F630F87B-1387-4536-9686-981C0B85DC20}"/>
                  </a:ext>
                </a:extLst>
              </p:cNvPr>
              <p:cNvSpPr/>
              <p:nvPr/>
            </p:nvSpPr>
            <p:spPr>
              <a:xfrm>
                <a:off x="12361491" y="6842054"/>
                <a:ext cx="574794" cy="574794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C8AC71D8-1C28-4A52-A398-EB89485D15C7}"/>
                  </a:ext>
                </a:extLst>
              </p:cNvPr>
              <p:cNvSpPr/>
              <p:nvPr/>
            </p:nvSpPr>
            <p:spPr>
              <a:xfrm>
                <a:off x="12476287" y="6961222"/>
                <a:ext cx="336458" cy="33645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27177B64-2EDC-4EEA-9C15-082F04E0069F}"/>
                  </a:ext>
                </a:extLst>
              </p:cNvPr>
              <p:cNvSpPr/>
              <p:nvPr/>
            </p:nvSpPr>
            <p:spPr>
              <a:xfrm flipH="1">
                <a:off x="12411585" y="6942232"/>
                <a:ext cx="1783585" cy="1669401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2FE24F25-0751-4577-A241-7901D52FFBC2}"/>
                  </a:ext>
                </a:extLst>
              </p:cNvPr>
              <p:cNvSpPr/>
              <p:nvPr/>
            </p:nvSpPr>
            <p:spPr>
              <a:xfrm>
                <a:off x="12712224" y="7385749"/>
                <a:ext cx="455292" cy="4552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F07763EF-0FA2-412A-B6E0-389D6BA6BA11}"/>
                  </a:ext>
                </a:extLst>
              </p:cNvPr>
              <p:cNvSpPr/>
              <p:nvPr/>
            </p:nvSpPr>
            <p:spPr>
              <a:xfrm>
                <a:off x="13418528" y="7385749"/>
                <a:ext cx="455292" cy="45529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円: 塗りつぶしなし 184">
                <a:extLst>
                  <a:ext uri="{FF2B5EF4-FFF2-40B4-BE49-F238E27FC236}">
                    <a16:creationId xmlns:a16="http://schemas.microsoft.com/office/drawing/2014/main" id="{88F88958-70F0-4A93-AE33-C781496A8B06}"/>
                  </a:ext>
                </a:extLst>
              </p:cNvPr>
              <p:cNvSpPr/>
              <p:nvPr/>
            </p:nvSpPr>
            <p:spPr>
              <a:xfrm>
                <a:off x="12685267" y="7342814"/>
                <a:ext cx="509207" cy="509207"/>
              </a:xfrm>
              <a:prstGeom prst="donut">
                <a:avLst>
                  <a:gd name="adj" fmla="val 2063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円: 塗りつぶしなし 185">
                <a:extLst>
                  <a:ext uri="{FF2B5EF4-FFF2-40B4-BE49-F238E27FC236}">
                    <a16:creationId xmlns:a16="http://schemas.microsoft.com/office/drawing/2014/main" id="{A2F50BB5-1206-4F0D-9D4C-C675072A7C81}"/>
                  </a:ext>
                </a:extLst>
              </p:cNvPr>
              <p:cNvSpPr/>
              <p:nvPr/>
            </p:nvSpPr>
            <p:spPr>
              <a:xfrm>
                <a:off x="13402817" y="7342814"/>
                <a:ext cx="509207" cy="509207"/>
              </a:xfrm>
              <a:prstGeom prst="donut">
                <a:avLst>
                  <a:gd name="adj" fmla="val 2281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2B103398-3376-43FE-A114-2F42ECB6FEF2}"/>
                  </a:ext>
                </a:extLst>
              </p:cNvPr>
              <p:cNvGrpSpPr/>
              <p:nvPr/>
            </p:nvGrpSpPr>
            <p:grpSpPr>
              <a:xfrm>
                <a:off x="12445613" y="7386395"/>
                <a:ext cx="1668991" cy="1203707"/>
                <a:chOff x="760298" y="4980239"/>
                <a:chExt cx="1668991" cy="1203707"/>
              </a:xfrm>
            </p:grpSpPr>
            <p:sp>
              <p:nvSpPr>
                <p:cNvPr id="188" name="四角形: 角を丸くする 187">
                  <a:extLst>
                    <a:ext uri="{FF2B5EF4-FFF2-40B4-BE49-F238E27FC236}">
                      <a16:creationId xmlns:a16="http://schemas.microsoft.com/office/drawing/2014/main" id="{41C5F876-71DF-48F2-BB49-F4251374B0AF}"/>
                    </a:ext>
                  </a:extLst>
                </p:cNvPr>
                <p:cNvSpPr/>
                <p:nvPr/>
              </p:nvSpPr>
              <p:spPr>
                <a:xfrm rot="20700000">
                  <a:off x="842543" y="4980239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23E27339-171D-4FB0-8BEF-23EE18805943}"/>
                    </a:ext>
                  </a:extLst>
                </p:cNvPr>
                <p:cNvSpPr/>
                <p:nvPr/>
              </p:nvSpPr>
              <p:spPr>
                <a:xfrm rot="900000" flipH="1">
                  <a:off x="2347850" y="4988742"/>
                  <a:ext cx="45719" cy="55418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1D8F9427-58AB-4355-AA6E-48C88E59F97B}"/>
                    </a:ext>
                  </a:extLst>
                </p:cNvPr>
                <p:cNvSpPr/>
                <p:nvPr/>
              </p:nvSpPr>
              <p:spPr>
                <a:xfrm rot="13500000">
                  <a:off x="82786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AF7E6836-9DEB-42E0-A0B6-FFC071AC9A02}"/>
                    </a:ext>
                  </a:extLst>
                </p:cNvPr>
                <p:cNvSpPr/>
                <p:nvPr/>
              </p:nvSpPr>
              <p:spPr>
                <a:xfrm rot="8100000" flipH="1">
                  <a:off x="2359451" y="5555890"/>
                  <a:ext cx="45719" cy="18084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2" name="楕円 32">
                  <a:extLst>
                    <a:ext uri="{FF2B5EF4-FFF2-40B4-BE49-F238E27FC236}">
                      <a16:creationId xmlns:a16="http://schemas.microsoft.com/office/drawing/2014/main" id="{D4DA7417-8675-47BF-8B8E-8B838C482F2F}"/>
                    </a:ext>
                  </a:extLst>
                </p:cNvPr>
                <p:cNvSpPr/>
                <p:nvPr/>
              </p:nvSpPr>
              <p:spPr>
                <a:xfrm>
                  <a:off x="804513" y="531186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D9DF4DFA-8358-483D-8118-EAFA5630A936}"/>
                    </a:ext>
                  </a:extLst>
                </p:cNvPr>
                <p:cNvSpPr/>
                <p:nvPr/>
              </p:nvSpPr>
              <p:spPr>
                <a:xfrm>
                  <a:off x="1640682" y="537381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34C9C6C8-40C7-4F20-B477-0B184C51FDC8}"/>
                </a:ext>
              </a:extLst>
            </p:cNvPr>
            <p:cNvSpPr/>
            <p:nvPr/>
          </p:nvSpPr>
          <p:spPr>
            <a:xfrm>
              <a:off x="8365231" y="3471046"/>
              <a:ext cx="731127" cy="109444"/>
            </a:xfrm>
            <a:custGeom>
              <a:avLst/>
              <a:gdLst>
                <a:gd name="connsiteX0" fmla="*/ 735056 w 864459"/>
                <a:gd name="connsiteY0" fmla="*/ 0 h 129403"/>
                <a:gd name="connsiteX1" fmla="*/ 864459 w 864459"/>
                <a:gd name="connsiteY1" fmla="*/ 129403 h 129403"/>
                <a:gd name="connsiteX2" fmla="*/ 799758 w 864459"/>
                <a:gd name="connsiteY2" fmla="*/ 129403 h 129403"/>
                <a:gd name="connsiteX3" fmla="*/ 735056 w 864459"/>
                <a:gd name="connsiteY3" fmla="*/ 64701 h 129403"/>
                <a:gd name="connsiteX4" fmla="*/ 670354 w 864459"/>
                <a:gd name="connsiteY4" fmla="*/ 129403 h 129403"/>
                <a:gd name="connsiteX5" fmla="*/ 605653 w 864459"/>
                <a:gd name="connsiteY5" fmla="*/ 129403 h 129403"/>
                <a:gd name="connsiteX6" fmla="*/ 735056 w 864459"/>
                <a:gd name="connsiteY6" fmla="*/ 0 h 129403"/>
                <a:gd name="connsiteX7" fmla="*/ 129403 w 864459"/>
                <a:gd name="connsiteY7" fmla="*/ 0 h 129403"/>
                <a:gd name="connsiteX8" fmla="*/ 258806 w 864459"/>
                <a:gd name="connsiteY8" fmla="*/ 129403 h 129403"/>
                <a:gd name="connsiteX9" fmla="*/ 194105 w 864459"/>
                <a:gd name="connsiteY9" fmla="*/ 129403 h 129403"/>
                <a:gd name="connsiteX10" fmla="*/ 129403 w 864459"/>
                <a:gd name="connsiteY10" fmla="*/ 64701 h 129403"/>
                <a:gd name="connsiteX11" fmla="*/ 64701 w 864459"/>
                <a:gd name="connsiteY11" fmla="*/ 129403 h 129403"/>
                <a:gd name="connsiteX12" fmla="*/ 0 w 864459"/>
                <a:gd name="connsiteY12" fmla="*/ 129403 h 129403"/>
                <a:gd name="connsiteX13" fmla="*/ 129403 w 864459"/>
                <a:gd name="connsiteY13" fmla="*/ 0 h 12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4459" h="129403">
                  <a:moveTo>
                    <a:pt x="735056" y="0"/>
                  </a:moveTo>
                  <a:cubicBezTo>
                    <a:pt x="806523" y="0"/>
                    <a:pt x="864459" y="57936"/>
                    <a:pt x="864459" y="129403"/>
                  </a:cubicBezTo>
                  <a:lnTo>
                    <a:pt x="799758" y="129403"/>
                  </a:lnTo>
                  <a:cubicBezTo>
                    <a:pt x="799758" y="93669"/>
                    <a:pt x="770790" y="64701"/>
                    <a:pt x="735056" y="64701"/>
                  </a:cubicBezTo>
                  <a:cubicBezTo>
                    <a:pt x="699322" y="64701"/>
                    <a:pt x="670354" y="93669"/>
                    <a:pt x="670354" y="129403"/>
                  </a:cubicBezTo>
                  <a:lnTo>
                    <a:pt x="605653" y="129403"/>
                  </a:lnTo>
                  <a:cubicBezTo>
                    <a:pt x="605653" y="57936"/>
                    <a:pt x="663589" y="0"/>
                    <a:pt x="735056" y="0"/>
                  </a:cubicBezTo>
                  <a:close/>
                  <a:moveTo>
                    <a:pt x="129403" y="0"/>
                  </a:moveTo>
                  <a:cubicBezTo>
                    <a:pt x="200870" y="0"/>
                    <a:pt x="258806" y="57936"/>
                    <a:pt x="258806" y="129403"/>
                  </a:cubicBezTo>
                  <a:lnTo>
                    <a:pt x="194105" y="129403"/>
                  </a:lnTo>
                  <a:cubicBezTo>
                    <a:pt x="194105" y="93669"/>
                    <a:pt x="165137" y="64701"/>
                    <a:pt x="129403" y="64701"/>
                  </a:cubicBezTo>
                  <a:cubicBezTo>
                    <a:pt x="93669" y="64701"/>
                    <a:pt x="64701" y="93669"/>
                    <a:pt x="64701" y="129403"/>
                  </a:cubicBezTo>
                  <a:lnTo>
                    <a:pt x="0" y="129403"/>
                  </a:lnTo>
                  <a:cubicBezTo>
                    <a:pt x="0" y="57936"/>
                    <a:pt x="57936" y="0"/>
                    <a:pt x="12940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4888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フリーフォーム: 図形 137">
            <a:extLst>
              <a:ext uri="{FF2B5EF4-FFF2-40B4-BE49-F238E27FC236}">
                <a16:creationId xmlns:a16="http://schemas.microsoft.com/office/drawing/2014/main" id="{B6F64958-EF7E-4DFB-BF25-A9F0579935DB}"/>
              </a:ext>
            </a:extLst>
          </p:cNvPr>
          <p:cNvSpPr/>
          <p:nvPr/>
        </p:nvSpPr>
        <p:spPr>
          <a:xfrm>
            <a:off x="2193470" y="3834045"/>
            <a:ext cx="7425052" cy="2670182"/>
          </a:xfrm>
          <a:custGeom>
            <a:avLst/>
            <a:gdLst>
              <a:gd name="connsiteX0" fmla="*/ 744412 w 7425052"/>
              <a:gd name="connsiteY0" fmla="*/ 0 h 2670182"/>
              <a:gd name="connsiteX1" fmla="*/ 7129917 w 7425052"/>
              <a:gd name="connsiteY1" fmla="*/ 0 h 2670182"/>
              <a:gd name="connsiteX2" fmla="*/ 7425052 w 7425052"/>
              <a:gd name="connsiteY2" fmla="*/ 295135 h 2670182"/>
              <a:gd name="connsiteX3" fmla="*/ 7425052 w 7425052"/>
              <a:gd name="connsiteY3" fmla="*/ 2375047 h 2670182"/>
              <a:gd name="connsiteX4" fmla="*/ 7129917 w 7425052"/>
              <a:gd name="connsiteY4" fmla="*/ 2670182 h 2670182"/>
              <a:gd name="connsiteX5" fmla="*/ 744412 w 7425052"/>
              <a:gd name="connsiteY5" fmla="*/ 2670182 h 2670182"/>
              <a:gd name="connsiteX6" fmla="*/ 449277 w 7425052"/>
              <a:gd name="connsiteY6" fmla="*/ 2375047 h 2670182"/>
              <a:gd name="connsiteX7" fmla="*/ 449277 w 7425052"/>
              <a:gd name="connsiteY7" fmla="*/ 1546966 h 2670182"/>
              <a:gd name="connsiteX8" fmla="*/ 0 w 7425052"/>
              <a:gd name="connsiteY8" fmla="*/ 1399316 h 2670182"/>
              <a:gd name="connsiteX9" fmla="*/ 449277 w 7425052"/>
              <a:gd name="connsiteY9" fmla="*/ 1251667 h 2670182"/>
              <a:gd name="connsiteX10" fmla="*/ 449277 w 7425052"/>
              <a:gd name="connsiteY10" fmla="*/ 295135 h 2670182"/>
              <a:gd name="connsiteX11" fmla="*/ 744412 w 7425052"/>
              <a:gd name="connsiteY11" fmla="*/ 0 h 2670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425052" h="2670182">
                <a:moveTo>
                  <a:pt x="744412" y="0"/>
                </a:moveTo>
                <a:lnTo>
                  <a:pt x="7129917" y="0"/>
                </a:lnTo>
                <a:cubicBezTo>
                  <a:pt x="7292916" y="0"/>
                  <a:pt x="7425052" y="132136"/>
                  <a:pt x="7425052" y="295135"/>
                </a:cubicBezTo>
                <a:lnTo>
                  <a:pt x="7425052" y="2375047"/>
                </a:lnTo>
                <a:cubicBezTo>
                  <a:pt x="7425052" y="2538046"/>
                  <a:pt x="7292916" y="2670182"/>
                  <a:pt x="7129917" y="2670182"/>
                </a:cubicBezTo>
                <a:lnTo>
                  <a:pt x="744412" y="2670182"/>
                </a:lnTo>
                <a:cubicBezTo>
                  <a:pt x="581413" y="2670182"/>
                  <a:pt x="449277" y="2538046"/>
                  <a:pt x="449277" y="2375047"/>
                </a:cubicBezTo>
                <a:lnTo>
                  <a:pt x="449277" y="1546966"/>
                </a:lnTo>
                <a:lnTo>
                  <a:pt x="0" y="1399316"/>
                </a:lnTo>
                <a:lnTo>
                  <a:pt x="449277" y="1251667"/>
                </a:lnTo>
                <a:lnTo>
                  <a:pt x="449277" y="295135"/>
                </a:lnTo>
                <a:cubicBezTo>
                  <a:pt x="449277" y="132136"/>
                  <a:pt x="581413" y="0"/>
                  <a:pt x="744412" y="0"/>
                </a:cubicBezTo>
                <a:close/>
              </a:path>
            </a:pathLst>
          </a:cu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F73B8D9-67B5-4278-B656-419B6FD42D2A}"/>
              </a:ext>
            </a:extLst>
          </p:cNvPr>
          <p:cNvSpPr/>
          <p:nvPr/>
        </p:nvSpPr>
        <p:spPr>
          <a:xfrm>
            <a:off x="78781" y="69340"/>
            <a:ext cx="9739776" cy="349467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3A8F61-06A0-4D15-974A-33AF972458F7}"/>
              </a:ext>
            </a:extLst>
          </p:cNvPr>
          <p:cNvSpPr txBox="1"/>
          <p:nvPr/>
        </p:nvSpPr>
        <p:spPr>
          <a:xfrm>
            <a:off x="407495" y="353773"/>
            <a:ext cx="9136015" cy="2925325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オミクロン変異株が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流行っています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DEF597C-0127-4C05-97D4-F822EEE9373F}"/>
              </a:ext>
            </a:extLst>
          </p:cNvPr>
          <p:cNvSpPr txBox="1"/>
          <p:nvPr/>
        </p:nvSpPr>
        <p:spPr>
          <a:xfrm>
            <a:off x="2807389" y="4039521"/>
            <a:ext cx="66157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会話をするときは適切な距離とマスクを必ず着用しましょう。あなたの為、みんなの為最低限のマナーを守りましょう。</a:t>
            </a:r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9B70C59E-EA48-412D-AE85-7356B7C8E11C}"/>
              </a:ext>
            </a:extLst>
          </p:cNvPr>
          <p:cNvGrpSpPr/>
          <p:nvPr/>
        </p:nvGrpSpPr>
        <p:grpSpPr>
          <a:xfrm>
            <a:off x="227475" y="3662628"/>
            <a:ext cx="2430270" cy="2953457"/>
            <a:chOff x="-3303830" y="2356454"/>
            <a:chExt cx="2141088" cy="2602020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2756FCC6-CB6E-43E8-9419-9A22DE934194}"/>
                </a:ext>
              </a:extLst>
            </p:cNvPr>
            <p:cNvGrpSpPr/>
            <p:nvPr/>
          </p:nvGrpSpPr>
          <p:grpSpPr>
            <a:xfrm>
              <a:off x="-3303830" y="2356454"/>
              <a:ext cx="1637333" cy="2602020"/>
              <a:chOff x="-3303830" y="2356454"/>
              <a:chExt cx="1637333" cy="2602020"/>
            </a:xfrm>
          </p:grpSpPr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ECB8224E-E48B-4229-9F05-C224A9AC06D6}"/>
                  </a:ext>
                </a:extLst>
              </p:cNvPr>
              <p:cNvSpPr/>
              <p:nvPr/>
            </p:nvSpPr>
            <p:spPr bwMode="auto">
              <a:xfrm>
                <a:off x="-3202308" y="2356454"/>
                <a:ext cx="1430606" cy="1435698"/>
              </a:xfrm>
              <a:prstGeom prst="ellipse">
                <a:avLst/>
              </a:pr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6A932231-944C-4014-9D93-56E43813E8A9}"/>
                  </a:ext>
                </a:extLst>
              </p:cNvPr>
              <p:cNvSpPr/>
              <p:nvPr/>
            </p:nvSpPr>
            <p:spPr bwMode="auto">
              <a:xfrm>
                <a:off x="-3303830" y="2843238"/>
                <a:ext cx="1637333" cy="1178207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D8E65D75-E990-4D73-B912-FF640C9A3960}"/>
                  </a:ext>
                </a:extLst>
              </p:cNvPr>
              <p:cNvSpPr/>
              <p:nvPr/>
            </p:nvSpPr>
            <p:spPr bwMode="auto">
              <a:xfrm rot="900000" flipH="1">
                <a:off x="-2033714" y="3132427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ED6EAA93-4EB3-42E3-A4C3-8687EDEA4A80}"/>
                  </a:ext>
                </a:extLst>
              </p:cNvPr>
              <p:cNvSpPr/>
              <p:nvPr/>
            </p:nvSpPr>
            <p:spPr bwMode="auto">
              <a:xfrm rot="20700000">
                <a:off x="-3297466" y="3132426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4333936E-FE7D-46CE-874C-4B9C5E022CC7}"/>
                  </a:ext>
                </a:extLst>
              </p:cNvPr>
              <p:cNvSpPr/>
              <p:nvPr/>
            </p:nvSpPr>
            <p:spPr bwMode="auto">
              <a:xfrm rot="900000" flipH="1">
                <a:off x="-1964193" y="3230146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A9F67A82-1A82-421A-BAEA-3A7DE1802FA4}"/>
                  </a:ext>
                </a:extLst>
              </p:cNvPr>
              <p:cNvSpPr/>
              <p:nvPr/>
            </p:nvSpPr>
            <p:spPr bwMode="auto">
              <a:xfrm rot="20700000">
                <a:off x="-3227946" y="3230145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EEADF896-674F-4AFC-BA88-959298AE028B}"/>
                  </a:ext>
                </a:extLst>
              </p:cNvPr>
              <p:cNvSpPr/>
              <p:nvPr/>
            </p:nvSpPr>
            <p:spPr bwMode="auto">
              <a:xfrm>
                <a:off x="-2788238" y="3794499"/>
                <a:ext cx="603838" cy="429862"/>
              </a:xfrm>
              <a:custGeom>
                <a:avLst/>
                <a:gdLst>
                  <a:gd name="connsiteX0" fmla="*/ 213617 w 603838"/>
                  <a:gd name="connsiteY0" fmla="*/ 0 h 429862"/>
                  <a:gd name="connsiteX1" fmla="*/ 388849 w 603838"/>
                  <a:gd name="connsiteY1" fmla="*/ 0 h 429862"/>
                  <a:gd name="connsiteX2" fmla="*/ 417024 w 603838"/>
                  <a:gd name="connsiteY2" fmla="*/ 245072 h 429862"/>
                  <a:gd name="connsiteX3" fmla="*/ 419440 w 603838"/>
                  <a:gd name="connsiteY3" fmla="*/ 245228 h 429862"/>
                  <a:gd name="connsiteX4" fmla="*/ 603838 w 603838"/>
                  <a:gd name="connsiteY4" fmla="*/ 333769 h 429862"/>
                  <a:gd name="connsiteX5" fmla="*/ 301919 w 603838"/>
                  <a:gd name="connsiteY5" fmla="*/ 429862 h 429862"/>
                  <a:gd name="connsiteX6" fmla="*/ 0 w 603838"/>
                  <a:gd name="connsiteY6" fmla="*/ 333769 h 429862"/>
                  <a:gd name="connsiteX7" fmla="*/ 184399 w 603838"/>
                  <a:gd name="connsiteY7" fmla="*/ 245228 h 429862"/>
                  <a:gd name="connsiteX8" fmla="*/ 185432 w 603838"/>
                  <a:gd name="connsiteY8" fmla="*/ 245161 h 42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3838" h="429862">
                    <a:moveTo>
                      <a:pt x="213617" y="0"/>
                    </a:moveTo>
                    <a:lnTo>
                      <a:pt x="388849" y="0"/>
                    </a:lnTo>
                    <a:lnTo>
                      <a:pt x="417024" y="245072"/>
                    </a:lnTo>
                    <a:lnTo>
                      <a:pt x="419440" y="245228"/>
                    </a:lnTo>
                    <a:cubicBezTo>
                      <a:pt x="527803" y="259815"/>
                      <a:pt x="603838" y="293966"/>
                      <a:pt x="603838" y="333769"/>
                    </a:cubicBezTo>
                    <a:cubicBezTo>
                      <a:pt x="603838" y="386840"/>
                      <a:pt x="468664" y="429862"/>
                      <a:pt x="301919" y="429862"/>
                    </a:cubicBezTo>
                    <a:cubicBezTo>
                      <a:pt x="135174" y="429862"/>
                      <a:pt x="0" y="386840"/>
                      <a:pt x="0" y="333769"/>
                    </a:cubicBezTo>
                    <a:cubicBezTo>
                      <a:pt x="0" y="293966"/>
                      <a:pt x="76035" y="259815"/>
                      <a:pt x="184399" y="245228"/>
                    </a:cubicBezTo>
                    <a:lnTo>
                      <a:pt x="185432" y="245161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3870AC53-B9C7-4294-B3AF-E87E4AF2F959}"/>
                  </a:ext>
                </a:extLst>
              </p:cNvPr>
              <p:cNvSpPr/>
              <p:nvPr/>
            </p:nvSpPr>
            <p:spPr bwMode="auto">
              <a:xfrm>
                <a:off x="-3103470" y="4058517"/>
                <a:ext cx="1249270" cy="899957"/>
              </a:xfrm>
              <a:custGeom>
                <a:avLst/>
                <a:gdLst>
                  <a:gd name="connsiteX0" fmla="*/ 860098 w 1249270"/>
                  <a:gd name="connsiteY0" fmla="*/ 0 h 899957"/>
                  <a:gd name="connsiteX1" fmla="*/ 887401 w 1249270"/>
                  <a:gd name="connsiteY1" fmla="*/ 2753 h 899957"/>
                  <a:gd name="connsiteX2" fmla="*/ 1249270 w 1249270"/>
                  <a:gd name="connsiteY2" fmla="*/ 446751 h 899957"/>
                  <a:gd name="connsiteX3" fmla="*/ 1249270 w 1249270"/>
                  <a:gd name="connsiteY3" fmla="*/ 899957 h 899957"/>
                  <a:gd name="connsiteX4" fmla="*/ 0 w 1249270"/>
                  <a:gd name="connsiteY4" fmla="*/ 899957 h 899957"/>
                  <a:gd name="connsiteX5" fmla="*/ 0 w 1249270"/>
                  <a:gd name="connsiteY5" fmla="*/ 446751 h 899957"/>
                  <a:gd name="connsiteX6" fmla="*/ 361869 w 1249270"/>
                  <a:gd name="connsiteY6" fmla="*/ 2753 h 899957"/>
                  <a:gd name="connsiteX7" fmla="*/ 374961 w 1249270"/>
                  <a:gd name="connsiteY7" fmla="*/ 1433 h 899957"/>
                  <a:gd name="connsiteX8" fmla="*/ 388691 w 1249270"/>
                  <a:gd name="connsiteY8" fmla="*/ 24851 h 899957"/>
                  <a:gd name="connsiteX9" fmla="*/ 617151 w 1249270"/>
                  <a:gd name="connsiteY9" fmla="*/ 105029 h 899957"/>
                  <a:gd name="connsiteX10" fmla="*/ 860059 w 1249270"/>
                  <a:gd name="connsiteY10" fmla="*/ 209 h 899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49270" h="899957">
                    <a:moveTo>
                      <a:pt x="860098" y="0"/>
                    </a:moveTo>
                    <a:lnTo>
                      <a:pt x="887401" y="2753"/>
                    </a:lnTo>
                    <a:cubicBezTo>
                      <a:pt x="1093919" y="45012"/>
                      <a:pt x="1249270" y="227740"/>
                      <a:pt x="1249270" y="446751"/>
                    </a:cubicBezTo>
                    <a:lnTo>
                      <a:pt x="1249270" y="899957"/>
                    </a:lnTo>
                    <a:lnTo>
                      <a:pt x="0" y="899957"/>
                    </a:lnTo>
                    <a:lnTo>
                      <a:pt x="0" y="446751"/>
                    </a:lnTo>
                    <a:cubicBezTo>
                      <a:pt x="0" y="227740"/>
                      <a:pt x="155351" y="45012"/>
                      <a:pt x="361869" y="2753"/>
                    </a:cubicBezTo>
                    <a:lnTo>
                      <a:pt x="374961" y="1433"/>
                    </a:lnTo>
                    <a:lnTo>
                      <a:pt x="388691" y="24851"/>
                    </a:lnTo>
                    <a:cubicBezTo>
                      <a:pt x="426331" y="71968"/>
                      <a:pt x="514449" y="105029"/>
                      <a:pt x="617151" y="105029"/>
                    </a:cubicBezTo>
                    <a:cubicBezTo>
                      <a:pt x="736970" y="105029"/>
                      <a:pt x="836939" y="60030"/>
                      <a:pt x="860059" y="20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3180AB31-B83A-438A-A3C4-E62EC4A5120E}"/>
                  </a:ext>
                </a:extLst>
              </p:cNvPr>
              <p:cNvSpPr/>
              <p:nvPr/>
            </p:nvSpPr>
            <p:spPr bwMode="auto">
              <a:xfrm>
                <a:off x="-3117075" y="2510645"/>
                <a:ext cx="1260140" cy="139054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86F5E93D-4064-4546-A4D1-DB01E952005D}"/>
                  </a:ext>
                </a:extLst>
              </p:cNvPr>
              <p:cNvCxnSpPr/>
              <p:nvPr/>
            </p:nvCxnSpPr>
            <p:spPr bwMode="auto">
              <a:xfrm>
                <a:off x="-2939780" y="4509093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7F1CC333-EF02-40DB-B067-77D15F876201}"/>
                  </a:ext>
                </a:extLst>
              </p:cNvPr>
              <p:cNvSpPr/>
              <p:nvPr/>
            </p:nvSpPr>
            <p:spPr bwMode="auto">
              <a:xfrm rot="900000">
                <a:off x="-2977498" y="3059014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0D3A3CFB-A72E-4842-80E0-52C5C166FFF5}"/>
                  </a:ext>
                </a:extLst>
              </p:cNvPr>
              <p:cNvSpPr/>
              <p:nvPr/>
            </p:nvSpPr>
            <p:spPr bwMode="auto">
              <a:xfrm rot="20700000" flipH="1">
                <a:off x="-2267015" y="3059013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6DCB8B1A-4EB1-4E3F-B157-A6FCB685BBC2}"/>
                  </a:ext>
                </a:extLst>
              </p:cNvPr>
              <p:cNvSpPr/>
              <p:nvPr/>
            </p:nvSpPr>
            <p:spPr bwMode="auto">
              <a:xfrm>
                <a:off x="-2933882" y="3162605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390231D5-9058-477D-969F-DA52374F39C8}"/>
                  </a:ext>
                </a:extLst>
              </p:cNvPr>
              <p:cNvSpPr/>
              <p:nvPr/>
            </p:nvSpPr>
            <p:spPr bwMode="auto">
              <a:xfrm>
                <a:off x="-2229088" y="3162605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30B3B8F-D949-4651-AE88-749FB3A9C51C}"/>
                  </a:ext>
                </a:extLst>
              </p:cNvPr>
              <p:cNvSpPr/>
              <p:nvPr/>
            </p:nvSpPr>
            <p:spPr bwMode="auto">
              <a:xfrm flipH="1">
                <a:off x="-3105849" y="2465293"/>
                <a:ext cx="1242706" cy="546233"/>
              </a:xfrm>
              <a:custGeom>
                <a:avLst/>
                <a:gdLst>
                  <a:gd name="connsiteX0" fmla="*/ 433641 w 1300763"/>
                  <a:gd name="connsiteY0" fmla="*/ 0 h 649974"/>
                  <a:gd name="connsiteX1" fmla="*/ 394771 w 1300763"/>
                  <a:gd name="connsiteY1" fmla="*/ 14016 h 649974"/>
                  <a:gd name="connsiteX2" fmla="*/ 193259 w 1300763"/>
                  <a:gd name="connsiteY2" fmla="*/ 158358 h 649974"/>
                  <a:gd name="connsiteX3" fmla="*/ 4919 w 1300763"/>
                  <a:gd name="connsiteY3" fmla="*/ 610240 h 649974"/>
                  <a:gd name="connsiteX4" fmla="*/ 13625 w 1300763"/>
                  <a:gd name="connsiteY4" fmla="*/ 636349 h 649974"/>
                  <a:gd name="connsiteX5" fmla="*/ 39734 w 1300763"/>
                  <a:gd name="connsiteY5" fmla="*/ 645055 h 649974"/>
                  <a:gd name="connsiteX6" fmla="*/ 491617 w 1300763"/>
                  <a:gd name="connsiteY6" fmla="*/ 456715 h 649974"/>
                  <a:gd name="connsiteX7" fmla="*/ 649012 w 1300763"/>
                  <a:gd name="connsiteY7" fmla="*/ 225626 h 649974"/>
                  <a:gd name="connsiteX8" fmla="*/ 650382 w 1300763"/>
                  <a:gd name="connsiteY8" fmla="*/ 220708 h 649974"/>
                  <a:gd name="connsiteX9" fmla="*/ 651751 w 1300763"/>
                  <a:gd name="connsiteY9" fmla="*/ 225626 h 649974"/>
                  <a:gd name="connsiteX10" fmla="*/ 809147 w 1300763"/>
                  <a:gd name="connsiteY10" fmla="*/ 456715 h 649974"/>
                  <a:gd name="connsiteX11" fmla="*/ 1261029 w 1300763"/>
                  <a:gd name="connsiteY11" fmla="*/ 645055 h 649974"/>
                  <a:gd name="connsiteX12" fmla="*/ 1287138 w 1300763"/>
                  <a:gd name="connsiteY12" fmla="*/ 636349 h 649974"/>
                  <a:gd name="connsiteX13" fmla="*/ 1295844 w 1300763"/>
                  <a:gd name="connsiteY13" fmla="*/ 610240 h 649974"/>
                  <a:gd name="connsiteX14" fmla="*/ 1107504 w 1300763"/>
                  <a:gd name="connsiteY14" fmla="*/ 158358 h 649974"/>
                  <a:gd name="connsiteX15" fmla="*/ 905993 w 1300763"/>
                  <a:gd name="connsiteY15" fmla="*/ 14016 h 649974"/>
                  <a:gd name="connsiteX16" fmla="*/ 868045 w 1300763"/>
                  <a:gd name="connsiteY16" fmla="*/ 333 h 649974"/>
                  <a:gd name="connsiteX17" fmla="*/ 651085 w 1300763"/>
                  <a:gd name="connsiteY17" fmla="*/ 149426 h 649974"/>
                  <a:gd name="connsiteX0" fmla="*/ 651085 w 1300763"/>
                  <a:gd name="connsiteY0" fmla="*/ 149426 h 649974"/>
                  <a:gd name="connsiteX1" fmla="*/ 433641 w 1300763"/>
                  <a:gd name="connsiteY1" fmla="*/ 0 h 649974"/>
                  <a:gd name="connsiteX2" fmla="*/ 394771 w 1300763"/>
                  <a:gd name="connsiteY2" fmla="*/ 14016 h 649974"/>
                  <a:gd name="connsiteX3" fmla="*/ 193259 w 1300763"/>
                  <a:gd name="connsiteY3" fmla="*/ 158358 h 649974"/>
                  <a:gd name="connsiteX4" fmla="*/ 4919 w 1300763"/>
                  <a:gd name="connsiteY4" fmla="*/ 610240 h 649974"/>
                  <a:gd name="connsiteX5" fmla="*/ 13625 w 1300763"/>
                  <a:gd name="connsiteY5" fmla="*/ 636349 h 649974"/>
                  <a:gd name="connsiteX6" fmla="*/ 39734 w 1300763"/>
                  <a:gd name="connsiteY6" fmla="*/ 645055 h 649974"/>
                  <a:gd name="connsiteX7" fmla="*/ 491617 w 1300763"/>
                  <a:gd name="connsiteY7" fmla="*/ 456715 h 649974"/>
                  <a:gd name="connsiteX8" fmla="*/ 649012 w 1300763"/>
                  <a:gd name="connsiteY8" fmla="*/ 225626 h 649974"/>
                  <a:gd name="connsiteX9" fmla="*/ 650382 w 1300763"/>
                  <a:gd name="connsiteY9" fmla="*/ 220708 h 649974"/>
                  <a:gd name="connsiteX10" fmla="*/ 651751 w 1300763"/>
                  <a:gd name="connsiteY10" fmla="*/ 225626 h 649974"/>
                  <a:gd name="connsiteX11" fmla="*/ 809147 w 1300763"/>
                  <a:gd name="connsiteY11" fmla="*/ 456715 h 649974"/>
                  <a:gd name="connsiteX12" fmla="*/ 1261029 w 1300763"/>
                  <a:gd name="connsiteY12" fmla="*/ 645055 h 649974"/>
                  <a:gd name="connsiteX13" fmla="*/ 1287138 w 1300763"/>
                  <a:gd name="connsiteY13" fmla="*/ 636349 h 649974"/>
                  <a:gd name="connsiteX14" fmla="*/ 1295844 w 1300763"/>
                  <a:gd name="connsiteY14" fmla="*/ 610240 h 649974"/>
                  <a:gd name="connsiteX15" fmla="*/ 1107504 w 1300763"/>
                  <a:gd name="connsiteY15" fmla="*/ 158358 h 649974"/>
                  <a:gd name="connsiteX16" fmla="*/ 905993 w 1300763"/>
                  <a:gd name="connsiteY16" fmla="*/ 14016 h 649974"/>
                  <a:gd name="connsiteX17" fmla="*/ 868045 w 1300763"/>
                  <a:gd name="connsiteY17" fmla="*/ 333 h 649974"/>
                  <a:gd name="connsiteX18" fmla="*/ 742525 w 1300763"/>
                  <a:gd name="connsiteY18" fmla="*/ 240866 h 649974"/>
                  <a:gd name="connsiteX0" fmla="*/ 651085 w 1300763"/>
                  <a:gd name="connsiteY0" fmla="*/ 149426 h 649974"/>
                  <a:gd name="connsiteX1" fmla="*/ 433641 w 1300763"/>
                  <a:gd name="connsiteY1" fmla="*/ 0 h 649974"/>
                  <a:gd name="connsiteX2" fmla="*/ 394771 w 1300763"/>
                  <a:gd name="connsiteY2" fmla="*/ 14016 h 649974"/>
                  <a:gd name="connsiteX3" fmla="*/ 193259 w 1300763"/>
                  <a:gd name="connsiteY3" fmla="*/ 158358 h 649974"/>
                  <a:gd name="connsiteX4" fmla="*/ 4919 w 1300763"/>
                  <a:gd name="connsiteY4" fmla="*/ 610240 h 649974"/>
                  <a:gd name="connsiteX5" fmla="*/ 13625 w 1300763"/>
                  <a:gd name="connsiteY5" fmla="*/ 636349 h 649974"/>
                  <a:gd name="connsiteX6" fmla="*/ 39734 w 1300763"/>
                  <a:gd name="connsiteY6" fmla="*/ 645055 h 649974"/>
                  <a:gd name="connsiteX7" fmla="*/ 491617 w 1300763"/>
                  <a:gd name="connsiteY7" fmla="*/ 456715 h 649974"/>
                  <a:gd name="connsiteX8" fmla="*/ 649012 w 1300763"/>
                  <a:gd name="connsiteY8" fmla="*/ 225626 h 649974"/>
                  <a:gd name="connsiteX9" fmla="*/ 650382 w 1300763"/>
                  <a:gd name="connsiteY9" fmla="*/ 220708 h 649974"/>
                  <a:gd name="connsiteX10" fmla="*/ 651751 w 1300763"/>
                  <a:gd name="connsiteY10" fmla="*/ 225626 h 649974"/>
                  <a:gd name="connsiteX11" fmla="*/ 809147 w 1300763"/>
                  <a:gd name="connsiteY11" fmla="*/ 456715 h 649974"/>
                  <a:gd name="connsiteX12" fmla="*/ 1261029 w 1300763"/>
                  <a:gd name="connsiteY12" fmla="*/ 645055 h 649974"/>
                  <a:gd name="connsiteX13" fmla="*/ 1287138 w 1300763"/>
                  <a:gd name="connsiteY13" fmla="*/ 636349 h 649974"/>
                  <a:gd name="connsiteX14" fmla="*/ 1295844 w 1300763"/>
                  <a:gd name="connsiteY14" fmla="*/ 610240 h 649974"/>
                  <a:gd name="connsiteX15" fmla="*/ 1107504 w 1300763"/>
                  <a:gd name="connsiteY15" fmla="*/ 158358 h 649974"/>
                  <a:gd name="connsiteX16" fmla="*/ 905993 w 1300763"/>
                  <a:gd name="connsiteY16" fmla="*/ 14016 h 649974"/>
                  <a:gd name="connsiteX17" fmla="*/ 868045 w 1300763"/>
                  <a:gd name="connsiteY17" fmla="*/ 333 h 649974"/>
                  <a:gd name="connsiteX0" fmla="*/ 433641 w 1300763"/>
                  <a:gd name="connsiteY0" fmla="*/ 0 h 649974"/>
                  <a:gd name="connsiteX1" fmla="*/ 394771 w 1300763"/>
                  <a:gd name="connsiteY1" fmla="*/ 14016 h 649974"/>
                  <a:gd name="connsiteX2" fmla="*/ 193259 w 1300763"/>
                  <a:gd name="connsiteY2" fmla="*/ 158358 h 649974"/>
                  <a:gd name="connsiteX3" fmla="*/ 4919 w 1300763"/>
                  <a:gd name="connsiteY3" fmla="*/ 610240 h 649974"/>
                  <a:gd name="connsiteX4" fmla="*/ 13625 w 1300763"/>
                  <a:gd name="connsiteY4" fmla="*/ 636349 h 649974"/>
                  <a:gd name="connsiteX5" fmla="*/ 39734 w 1300763"/>
                  <a:gd name="connsiteY5" fmla="*/ 645055 h 649974"/>
                  <a:gd name="connsiteX6" fmla="*/ 491617 w 1300763"/>
                  <a:gd name="connsiteY6" fmla="*/ 456715 h 649974"/>
                  <a:gd name="connsiteX7" fmla="*/ 649012 w 1300763"/>
                  <a:gd name="connsiteY7" fmla="*/ 225626 h 649974"/>
                  <a:gd name="connsiteX8" fmla="*/ 650382 w 1300763"/>
                  <a:gd name="connsiteY8" fmla="*/ 220708 h 649974"/>
                  <a:gd name="connsiteX9" fmla="*/ 651751 w 1300763"/>
                  <a:gd name="connsiteY9" fmla="*/ 225626 h 649974"/>
                  <a:gd name="connsiteX10" fmla="*/ 809147 w 1300763"/>
                  <a:gd name="connsiteY10" fmla="*/ 456715 h 649974"/>
                  <a:gd name="connsiteX11" fmla="*/ 1261029 w 1300763"/>
                  <a:gd name="connsiteY11" fmla="*/ 645055 h 649974"/>
                  <a:gd name="connsiteX12" fmla="*/ 1287138 w 1300763"/>
                  <a:gd name="connsiteY12" fmla="*/ 636349 h 649974"/>
                  <a:gd name="connsiteX13" fmla="*/ 1295844 w 1300763"/>
                  <a:gd name="connsiteY13" fmla="*/ 610240 h 649974"/>
                  <a:gd name="connsiteX14" fmla="*/ 1107504 w 1300763"/>
                  <a:gd name="connsiteY14" fmla="*/ 158358 h 649974"/>
                  <a:gd name="connsiteX15" fmla="*/ 905993 w 1300763"/>
                  <a:gd name="connsiteY15" fmla="*/ 14016 h 649974"/>
                  <a:gd name="connsiteX16" fmla="*/ 868045 w 1300763"/>
                  <a:gd name="connsiteY16" fmla="*/ 333 h 649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00763" h="649974">
                    <a:moveTo>
                      <a:pt x="433641" y="0"/>
                    </a:moveTo>
                    <a:lnTo>
                      <a:pt x="394771" y="14016"/>
                    </a:lnTo>
                    <a:cubicBezTo>
                      <a:pt x="325663" y="46754"/>
                      <a:pt x="256217" y="95401"/>
                      <a:pt x="193259" y="158358"/>
                    </a:cubicBezTo>
                    <a:cubicBezTo>
                      <a:pt x="49356" y="302261"/>
                      <a:pt x="-19778" y="480064"/>
                      <a:pt x="4919" y="610240"/>
                    </a:cubicBezTo>
                    <a:lnTo>
                      <a:pt x="13625" y="636349"/>
                    </a:lnTo>
                    <a:lnTo>
                      <a:pt x="39734" y="645055"/>
                    </a:lnTo>
                    <a:cubicBezTo>
                      <a:pt x="169910" y="669752"/>
                      <a:pt x="347713" y="600619"/>
                      <a:pt x="491617" y="456715"/>
                    </a:cubicBezTo>
                    <a:cubicBezTo>
                      <a:pt x="563568" y="384764"/>
                      <a:pt x="616828" y="304337"/>
                      <a:pt x="649012" y="225626"/>
                    </a:cubicBezTo>
                    <a:lnTo>
                      <a:pt x="650382" y="220708"/>
                    </a:lnTo>
                    <a:lnTo>
                      <a:pt x="651751" y="225626"/>
                    </a:lnTo>
                    <a:cubicBezTo>
                      <a:pt x="683936" y="304337"/>
                      <a:pt x="737195" y="384764"/>
                      <a:pt x="809147" y="456715"/>
                    </a:cubicBezTo>
                    <a:cubicBezTo>
                      <a:pt x="953050" y="600619"/>
                      <a:pt x="1130853" y="669752"/>
                      <a:pt x="1261029" y="645055"/>
                    </a:cubicBezTo>
                    <a:lnTo>
                      <a:pt x="1287138" y="636349"/>
                    </a:lnTo>
                    <a:lnTo>
                      <a:pt x="1295844" y="610240"/>
                    </a:lnTo>
                    <a:cubicBezTo>
                      <a:pt x="1320541" y="480064"/>
                      <a:pt x="1251407" y="302261"/>
                      <a:pt x="1107504" y="158358"/>
                    </a:cubicBezTo>
                    <a:cubicBezTo>
                      <a:pt x="1044547" y="95401"/>
                      <a:pt x="975100" y="46754"/>
                      <a:pt x="905993" y="14016"/>
                    </a:cubicBezTo>
                    <a:lnTo>
                      <a:pt x="868045" y="333"/>
                    </a:lnTo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4B080F30-A07A-443B-BE0A-39135B368067}"/>
                </a:ext>
              </a:extLst>
            </p:cNvPr>
            <p:cNvGrpSpPr/>
            <p:nvPr/>
          </p:nvGrpSpPr>
          <p:grpSpPr>
            <a:xfrm>
              <a:off x="-3151760" y="3077329"/>
              <a:ext cx="1288615" cy="1010859"/>
              <a:chOff x="-3455276" y="534930"/>
              <a:chExt cx="1611984" cy="1264527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B8702580-76ED-41F7-B124-1862B6067F30}"/>
                  </a:ext>
                </a:extLst>
              </p:cNvPr>
              <p:cNvSpPr/>
              <p:nvPr/>
            </p:nvSpPr>
            <p:spPr>
              <a:xfrm rot="20700000">
                <a:off x="-3376163" y="534930"/>
                <a:ext cx="43978" cy="53308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1F11E1D5-8483-4614-BCBC-06913ABA84FC}"/>
                  </a:ext>
                </a:extLst>
              </p:cNvPr>
              <p:cNvSpPr/>
              <p:nvPr/>
            </p:nvSpPr>
            <p:spPr>
              <a:xfrm rot="900000" flipH="1">
                <a:off x="-1928192" y="543110"/>
                <a:ext cx="43978" cy="53308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39CCD488-74E4-4AAD-A027-C4A146F35D1C}"/>
                  </a:ext>
                </a:extLst>
              </p:cNvPr>
              <p:cNvSpPr/>
              <p:nvPr/>
            </p:nvSpPr>
            <p:spPr>
              <a:xfrm rot="13500000">
                <a:off x="-3390286" y="1088655"/>
                <a:ext cx="43978" cy="17395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D56B193A-6740-4145-8A2C-CADD3BAD36E4}"/>
                  </a:ext>
                </a:extLst>
              </p:cNvPr>
              <p:cNvSpPr/>
              <p:nvPr/>
            </p:nvSpPr>
            <p:spPr>
              <a:xfrm rot="8100000" flipH="1">
                <a:off x="-1917032" y="1088655"/>
                <a:ext cx="43978" cy="17395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8EEE0C64-D58C-4FEC-B3EF-9E68FC140D25}"/>
                  </a:ext>
                </a:extLst>
              </p:cNvPr>
              <p:cNvGrpSpPr/>
              <p:nvPr/>
            </p:nvGrpSpPr>
            <p:grpSpPr>
              <a:xfrm>
                <a:off x="-3403000" y="872666"/>
                <a:ext cx="1559708" cy="926791"/>
                <a:chOff x="804513" y="2016579"/>
                <a:chExt cx="1624776" cy="872077"/>
              </a:xfrm>
            </p:grpSpPr>
            <p:sp>
              <p:nvSpPr>
                <p:cNvPr id="88" name="楕円 32">
                  <a:extLst>
                    <a:ext uri="{FF2B5EF4-FFF2-40B4-BE49-F238E27FC236}">
                      <a16:creationId xmlns:a16="http://schemas.microsoft.com/office/drawing/2014/main" id="{28F4544E-56B7-457B-8F40-D3BF00FCCBD8}"/>
                    </a:ext>
                  </a:extLst>
                </p:cNvPr>
                <p:cNvSpPr/>
                <p:nvPr/>
              </p:nvSpPr>
              <p:spPr>
                <a:xfrm>
                  <a:off x="804513" y="2016579"/>
                  <a:ext cx="1624776" cy="872077"/>
                </a:xfrm>
                <a:custGeom>
                  <a:avLst/>
                  <a:gdLst>
                    <a:gd name="connsiteX0" fmla="*/ 0 w 1714804"/>
                    <a:gd name="connsiteY0" fmla="*/ 317743 h 635485"/>
                    <a:gd name="connsiteX1" fmla="*/ 857402 w 1714804"/>
                    <a:gd name="connsiteY1" fmla="*/ 0 h 635485"/>
                    <a:gd name="connsiteX2" fmla="*/ 1714804 w 1714804"/>
                    <a:gd name="connsiteY2" fmla="*/ 317743 h 635485"/>
                    <a:gd name="connsiteX3" fmla="*/ 857402 w 1714804"/>
                    <a:gd name="connsiteY3" fmla="*/ 635486 h 635485"/>
                    <a:gd name="connsiteX4" fmla="*/ 0 w 1714804"/>
                    <a:gd name="connsiteY4" fmla="*/ 317743 h 635485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635486"/>
                    <a:gd name="connsiteX1" fmla="*/ 857402 w 1714804"/>
                    <a:gd name="connsiteY1" fmla="*/ 0 h 635486"/>
                    <a:gd name="connsiteX2" fmla="*/ 1714804 w 1714804"/>
                    <a:gd name="connsiteY2" fmla="*/ 317743 h 635486"/>
                    <a:gd name="connsiteX3" fmla="*/ 857402 w 1714804"/>
                    <a:gd name="connsiteY3" fmla="*/ 635486 h 635486"/>
                    <a:gd name="connsiteX4" fmla="*/ 0 w 1714804"/>
                    <a:gd name="connsiteY4" fmla="*/ 317743 h 635486"/>
                    <a:gd name="connsiteX0" fmla="*/ 0 w 1714804"/>
                    <a:gd name="connsiteY0" fmla="*/ 317743 h 930761"/>
                    <a:gd name="connsiteX1" fmla="*/ 857402 w 1714804"/>
                    <a:gd name="connsiteY1" fmla="*/ 0 h 930761"/>
                    <a:gd name="connsiteX2" fmla="*/ 1714804 w 1714804"/>
                    <a:gd name="connsiteY2" fmla="*/ 317743 h 930761"/>
                    <a:gd name="connsiteX3" fmla="*/ 852640 w 1714804"/>
                    <a:gd name="connsiteY3" fmla="*/ 930761 h 930761"/>
                    <a:gd name="connsiteX4" fmla="*/ 0 w 1714804"/>
                    <a:gd name="connsiteY4" fmla="*/ 317743 h 930761"/>
                    <a:gd name="connsiteX0" fmla="*/ 0 w 1714804"/>
                    <a:gd name="connsiteY0" fmla="*/ 140398 h 753416"/>
                    <a:gd name="connsiteX1" fmla="*/ 843115 w 1714804"/>
                    <a:gd name="connsiteY1" fmla="*/ 3630 h 753416"/>
                    <a:gd name="connsiteX2" fmla="*/ 1714804 w 1714804"/>
                    <a:gd name="connsiteY2" fmla="*/ 140398 h 753416"/>
                    <a:gd name="connsiteX3" fmla="*/ 852640 w 1714804"/>
                    <a:gd name="connsiteY3" fmla="*/ 753416 h 753416"/>
                    <a:gd name="connsiteX4" fmla="*/ 0 w 1714804"/>
                    <a:gd name="connsiteY4" fmla="*/ 140398 h 75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4804" h="753416">
                      <a:moveTo>
                        <a:pt x="0" y="140398"/>
                      </a:moveTo>
                      <a:cubicBezTo>
                        <a:pt x="0" y="-35087"/>
                        <a:pt x="369585" y="3630"/>
                        <a:pt x="843115" y="3630"/>
                      </a:cubicBezTo>
                      <a:cubicBezTo>
                        <a:pt x="1316645" y="3630"/>
                        <a:pt x="1714804" y="-35087"/>
                        <a:pt x="1714804" y="140398"/>
                      </a:cubicBezTo>
                      <a:cubicBezTo>
                        <a:pt x="1714804" y="315883"/>
                        <a:pt x="1326170" y="753416"/>
                        <a:pt x="852640" y="753416"/>
                      </a:cubicBezTo>
                      <a:cubicBezTo>
                        <a:pt x="379110" y="753416"/>
                        <a:pt x="0" y="315883"/>
                        <a:pt x="0" y="14039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35D83CCB-3116-4514-86EA-EFCFA777CBD8}"/>
                    </a:ext>
                  </a:extLst>
                </p:cNvPr>
                <p:cNvSpPr/>
                <p:nvPr/>
              </p:nvSpPr>
              <p:spPr>
                <a:xfrm>
                  <a:off x="1640682" y="2078524"/>
                  <a:ext cx="726558" cy="751988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3111" h="906417">
                      <a:moveTo>
                        <a:pt x="305177" y="743"/>
                      </a:moveTo>
                      <a:cubicBezTo>
                        <a:pt x="600563" y="-2340"/>
                        <a:pt x="869094" y="-2418"/>
                        <a:pt x="829153" y="139918"/>
                      </a:cubicBezTo>
                      <a:cubicBezTo>
                        <a:pt x="819246" y="313826"/>
                        <a:pt x="515907" y="859156"/>
                        <a:pt x="0" y="906417"/>
                      </a:cubicBezTo>
                      <a:lnTo>
                        <a:pt x="2730" y="4424"/>
                      </a:lnTo>
                      <a:lnTo>
                        <a:pt x="151150" y="3043"/>
                      </a:lnTo>
                      <a:lnTo>
                        <a:pt x="305177" y="743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166C67F5-3098-4AB0-A398-97465B807C6E}"/>
                </a:ext>
              </a:extLst>
            </p:cNvPr>
            <p:cNvGrpSpPr/>
            <p:nvPr/>
          </p:nvGrpSpPr>
          <p:grpSpPr>
            <a:xfrm rot="900000">
              <a:off x="-2163648" y="3396238"/>
              <a:ext cx="1000906" cy="1353012"/>
              <a:chOff x="2192787" y="1766211"/>
              <a:chExt cx="910638" cy="1230988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A0CC2A3-1041-48BD-B365-0029DFA24855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89063C1-750A-4206-8138-3A56C36F776D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角丸四角形 105">
                <a:extLst>
                  <a:ext uri="{FF2B5EF4-FFF2-40B4-BE49-F238E27FC236}">
                    <a16:creationId xmlns:a16="http://schemas.microsoft.com/office/drawing/2014/main" id="{07B40FDB-AF05-49B9-8752-3AEC1DFA2DD9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角丸四角形 106">
                <a:extLst>
                  <a:ext uri="{FF2B5EF4-FFF2-40B4-BE49-F238E27FC236}">
                    <a16:creationId xmlns:a16="http://schemas.microsoft.com/office/drawing/2014/main" id="{97E22B22-F997-4E9D-8597-3AC8B5069A60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角丸四角形 107">
                <a:extLst>
                  <a:ext uri="{FF2B5EF4-FFF2-40B4-BE49-F238E27FC236}">
                    <a16:creationId xmlns:a16="http://schemas.microsoft.com/office/drawing/2014/main" id="{84106B90-E566-4530-9299-D433BFEDBA39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角丸四角形 104">
                <a:extLst>
                  <a:ext uri="{FF2B5EF4-FFF2-40B4-BE49-F238E27FC236}">
                    <a16:creationId xmlns:a16="http://schemas.microsoft.com/office/drawing/2014/main" id="{A65A00FA-A60E-4B4F-B041-B71012E92618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0240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3A8F61-06A0-4D15-974A-33AF972458F7}"/>
              </a:ext>
            </a:extLst>
          </p:cNvPr>
          <p:cNvSpPr txBox="1"/>
          <p:nvPr/>
        </p:nvSpPr>
        <p:spPr>
          <a:xfrm>
            <a:off x="263541" y="252174"/>
            <a:ext cx="9423924" cy="292532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オミクロン変異株が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流行っています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1AAD0F77-5602-491F-9519-7B9F103BE1C9}"/>
              </a:ext>
            </a:extLst>
          </p:cNvPr>
          <p:cNvGrpSpPr/>
          <p:nvPr/>
        </p:nvGrpSpPr>
        <p:grpSpPr>
          <a:xfrm>
            <a:off x="7396641" y="2348880"/>
            <a:ext cx="2290823" cy="4177042"/>
            <a:chOff x="-5632236" y="-2195730"/>
            <a:chExt cx="2441310" cy="4451437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CD1CE08-B68F-4DF8-A394-E0F257DE8043}"/>
                </a:ext>
              </a:extLst>
            </p:cNvPr>
            <p:cNvGrpSpPr/>
            <p:nvPr/>
          </p:nvGrpSpPr>
          <p:grpSpPr>
            <a:xfrm>
              <a:off x="-5632236" y="-2195730"/>
              <a:ext cx="2441310" cy="4451437"/>
              <a:chOff x="1164533" y="-2195730"/>
              <a:chExt cx="2441310" cy="4451437"/>
            </a:xfrm>
          </p:grpSpPr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9E627EC5-FBAF-40E3-9B4D-6723A182CDAD}"/>
                  </a:ext>
                </a:extLst>
              </p:cNvPr>
              <p:cNvSpPr/>
              <p:nvPr/>
            </p:nvSpPr>
            <p:spPr bwMode="auto">
              <a:xfrm>
                <a:off x="2153524" y="443828"/>
                <a:ext cx="331149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0F651ACB-CF76-42C5-8003-F59BF3EC8664}"/>
                  </a:ext>
                </a:extLst>
              </p:cNvPr>
              <p:cNvSpPr/>
              <p:nvPr/>
            </p:nvSpPr>
            <p:spPr bwMode="auto">
              <a:xfrm rot="900000">
                <a:off x="2053640" y="447915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36198E70-F32E-4DB8-B55A-627B7F9C3863}"/>
                  </a:ext>
                </a:extLst>
              </p:cNvPr>
              <p:cNvSpPr/>
              <p:nvPr/>
            </p:nvSpPr>
            <p:spPr bwMode="auto">
              <a:xfrm rot="2356397">
                <a:off x="1992937" y="413665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5FFBFDC5-A9D1-46A2-A2E2-511D45113501}"/>
                  </a:ext>
                </a:extLst>
              </p:cNvPr>
              <p:cNvSpPr/>
              <p:nvPr/>
            </p:nvSpPr>
            <p:spPr bwMode="auto">
              <a:xfrm rot="19800000" flipH="1">
                <a:off x="2590382" y="549752"/>
                <a:ext cx="331149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A10CC082-83F6-48D6-B9FA-25B566E1F0DD}"/>
                  </a:ext>
                </a:extLst>
              </p:cNvPr>
              <p:cNvSpPr/>
              <p:nvPr/>
            </p:nvSpPr>
            <p:spPr bwMode="auto">
              <a:xfrm rot="20700000" flipH="1">
                <a:off x="2368690" y="551705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3D8ADCD7-F2FE-4C94-A775-3DD02D5D7D47}"/>
                  </a:ext>
                </a:extLst>
              </p:cNvPr>
              <p:cNvSpPr/>
              <p:nvPr/>
            </p:nvSpPr>
            <p:spPr bwMode="auto">
              <a:xfrm rot="19243603" flipH="1">
                <a:off x="2407392" y="413666"/>
                <a:ext cx="303408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5CFC67C6-3F85-4D30-81E8-23684128ADB8}"/>
                  </a:ext>
                </a:extLst>
              </p:cNvPr>
              <p:cNvSpPr/>
              <p:nvPr/>
            </p:nvSpPr>
            <p:spPr bwMode="auto">
              <a:xfrm rot="21114781">
                <a:off x="2340841" y="413665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0B4F2687-212F-4EC6-80C9-D9B113DA4BCB}"/>
                  </a:ext>
                </a:extLst>
              </p:cNvPr>
              <p:cNvSpPr/>
              <p:nvPr/>
            </p:nvSpPr>
            <p:spPr bwMode="auto">
              <a:xfrm rot="1330995">
                <a:off x="2036256" y="658165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1D204F8C-AE20-42C8-82BA-D29316409B94}"/>
                  </a:ext>
                </a:extLst>
              </p:cNvPr>
              <p:cNvSpPr/>
              <p:nvPr/>
            </p:nvSpPr>
            <p:spPr bwMode="auto">
              <a:xfrm rot="10201802">
                <a:off x="2457869" y="688645"/>
                <a:ext cx="233054" cy="1031200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DDECCBE-2618-4D38-BAEC-171D9EA88D02}"/>
                  </a:ext>
                </a:extLst>
              </p:cNvPr>
              <p:cNvSpPr/>
              <p:nvPr/>
            </p:nvSpPr>
            <p:spPr bwMode="auto">
              <a:xfrm rot="10800000">
                <a:off x="2437576" y="989263"/>
                <a:ext cx="636352" cy="1266444"/>
              </a:xfrm>
              <a:custGeom>
                <a:avLst/>
                <a:gdLst>
                  <a:gd name="connsiteX0" fmla="*/ 394346 w 636352"/>
                  <a:gd name="connsiteY0" fmla="*/ 1266444 h 1266444"/>
                  <a:gd name="connsiteX1" fmla="*/ 241999 w 636352"/>
                  <a:gd name="connsiteY1" fmla="*/ 1266444 h 1266444"/>
                  <a:gd name="connsiteX2" fmla="*/ 267166 w 636352"/>
                  <a:gd name="connsiteY2" fmla="*/ 858031 h 1266444"/>
                  <a:gd name="connsiteX3" fmla="*/ 249446 w 636352"/>
                  <a:gd name="connsiteY3" fmla="*/ 841052 h 1266444"/>
                  <a:gd name="connsiteX4" fmla="*/ 220978 w 636352"/>
                  <a:gd name="connsiteY4" fmla="*/ 743377 h 1266444"/>
                  <a:gd name="connsiteX5" fmla="*/ 249446 w 636352"/>
                  <a:gd name="connsiteY5" fmla="*/ 645702 h 1266444"/>
                  <a:gd name="connsiteX6" fmla="*/ 279285 w 636352"/>
                  <a:gd name="connsiteY6" fmla="*/ 617110 h 1266444"/>
                  <a:gd name="connsiteX7" fmla="*/ 294778 w 636352"/>
                  <a:gd name="connsiteY7" fmla="*/ 180401 h 1266444"/>
                  <a:gd name="connsiteX8" fmla="*/ 280341 w 636352"/>
                  <a:gd name="connsiteY8" fmla="*/ 179470 h 1266444"/>
                  <a:gd name="connsiteX9" fmla="*/ 249446 w 636352"/>
                  <a:gd name="connsiteY9" fmla="*/ 172816 h 1266444"/>
                  <a:gd name="connsiteX10" fmla="*/ 221731 w 636352"/>
                  <a:gd name="connsiteY10" fmla="*/ 151441 h 1266444"/>
                  <a:gd name="connsiteX11" fmla="*/ 194328 w 636352"/>
                  <a:gd name="connsiteY11" fmla="*/ 147170 h 1266444"/>
                  <a:gd name="connsiteX12" fmla="*/ 0 w 636352"/>
                  <a:gd name="connsiteY12" fmla="*/ 1 h 1266444"/>
                  <a:gd name="connsiteX13" fmla="*/ 122502 w 636352"/>
                  <a:gd name="connsiteY13" fmla="*/ 82837 h 1266444"/>
                  <a:gd name="connsiteX14" fmla="*/ 198428 w 636352"/>
                  <a:gd name="connsiteY14" fmla="*/ 102105 h 1266444"/>
                  <a:gd name="connsiteX15" fmla="*/ 167620 w 636352"/>
                  <a:gd name="connsiteY15" fmla="*/ 59417 h 1266444"/>
                  <a:gd name="connsiteX16" fmla="*/ 154780 w 636352"/>
                  <a:gd name="connsiteY16" fmla="*/ 0 h 1266444"/>
                  <a:gd name="connsiteX17" fmla="*/ 318176 w 636352"/>
                  <a:gd name="connsiteY17" fmla="*/ 99302 h 1266444"/>
                  <a:gd name="connsiteX18" fmla="*/ 481572 w 636352"/>
                  <a:gd name="connsiteY18" fmla="*/ 0 h 1266444"/>
                  <a:gd name="connsiteX19" fmla="*/ 468731 w 636352"/>
                  <a:gd name="connsiteY19" fmla="*/ 59417 h 1266444"/>
                  <a:gd name="connsiteX20" fmla="*/ 437923 w 636352"/>
                  <a:gd name="connsiteY20" fmla="*/ 102105 h 1266444"/>
                  <a:gd name="connsiteX21" fmla="*/ 513850 w 636352"/>
                  <a:gd name="connsiteY21" fmla="*/ 82837 h 1266444"/>
                  <a:gd name="connsiteX22" fmla="*/ 636352 w 636352"/>
                  <a:gd name="connsiteY22" fmla="*/ 1 h 1266444"/>
                  <a:gd name="connsiteX23" fmla="*/ 442024 w 636352"/>
                  <a:gd name="connsiteY23" fmla="*/ 147170 h 1266444"/>
                  <a:gd name="connsiteX24" fmla="*/ 414615 w 636352"/>
                  <a:gd name="connsiteY24" fmla="*/ 151442 h 1266444"/>
                  <a:gd name="connsiteX25" fmla="*/ 386901 w 636352"/>
                  <a:gd name="connsiteY25" fmla="*/ 172816 h 1266444"/>
                  <a:gd name="connsiteX26" fmla="*/ 356006 w 636352"/>
                  <a:gd name="connsiteY26" fmla="*/ 179470 h 1266444"/>
                  <a:gd name="connsiteX27" fmla="*/ 341569 w 636352"/>
                  <a:gd name="connsiteY27" fmla="*/ 180401 h 1266444"/>
                  <a:gd name="connsiteX28" fmla="*/ 357061 w 636352"/>
                  <a:gd name="connsiteY28" fmla="*/ 617110 h 1266444"/>
                  <a:gd name="connsiteX29" fmla="*/ 386900 w 636352"/>
                  <a:gd name="connsiteY29" fmla="*/ 645702 h 1266444"/>
                  <a:gd name="connsiteX30" fmla="*/ 415368 w 636352"/>
                  <a:gd name="connsiteY30" fmla="*/ 743377 h 1266444"/>
                  <a:gd name="connsiteX31" fmla="*/ 386900 w 636352"/>
                  <a:gd name="connsiteY31" fmla="*/ 841052 h 1266444"/>
                  <a:gd name="connsiteX32" fmla="*/ 369179 w 636352"/>
                  <a:gd name="connsiteY32" fmla="*/ 858032 h 126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6352" h="1266444">
                    <a:moveTo>
                      <a:pt x="394346" y="1266444"/>
                    </a:moveTo>
                    <a:lnTo>
                      <a:pt x="241999" y="1266444"/>
                    </a:lnTo>
                    <a:lnTo>
                      <a:pt x="267166" y="858031"/>
                    </a:lnTo>
                    <a:lnTo>
                      <a:pt x="249446" y="841052"/>
                    </a:lnTo>
                    <a:cubicBezTo>
                      <a:pt x="231857" y="816055"/>
                      <a:pt x="220978" y="781521"/>
                      <a:pt x="220978" y="743377"/>
                    </a:cubicBezTo>
                    <a:cubicBezTo>
                      <a:pt x="220978" y="705232"/>
                      <a:pt x="231857" y="670699"/>
                      <a:pt x="249446" y="645702"/>
                    </a:cubicBezTo>
                    <a:lnTo>
                      <a:pt x="279285" y="617110"/>
                    </a:lnTo>
                    <a:lnTo>
                      <a:pt x="294778" y="180401"/>
                    </a:lnTo>
                    <a:lnTo>
                      <a:pt x="280341" y="179470"/>
                    </a:lnTo>
                    <a:cubicBezTo>
                      <a:pt x="268713" y="177899"/>
                      <a:pt x="258241" y="175625"/>
                      <a:pt x="249446" y="172816"/>
                    </a:cubicBezTo>
                    <a:lnTo>
                      <a:pt x="221731" y="151441"/>
                    </a:lnTo>
                    <a:lnTo>
                      <a:pt x="194328" y="147170"/>
                    </a:lnTo>
                    <a:cubicBezTo>
                      <a:pt x="80129" y="122924"/>
                      <a:pt x="0" y="66160"/>
                      <a:pt x="0" y="1"/>
                    </a:cubicBezTo>
                    <a:cubicBezTo>
                      <a:pt x="23170" y="34196"/>
                      <a:pt x="66739" y="62791"/>
                      <a:pt x="122502" y="82837"/>
                    </a:cubicBezTo>
                    <a:lnTo>
                      <a:pt x="198428" y="102105"/>
                    </a:lnTo>
                    <a:lnTo>
                      <a:pt x="167620" y="59417"/>
                    </a:lnTo>
                    <a:cubicBezTo>
                      <a:pt x="159352" y="41155"/>
                      <a:pt x="154780" y="21076"/>
                      <a:pt x="154780" y="0"/>
                    </a:cubicBezTo>
                    <a:cubicBezTo>
                      <a:pt x="183432" y="60375"/>
                      <a:pt x="247483" y="99302"/>
                      <a:pt x="318176" y="99302"/>
                    </a:cubicBezTo>
                    <a:cubicBezTo>
                      <a:pt x="388868" y="99302"/>
                      <a:pt x="452920" y="60376"/>
                      <a:pt x="481572" y="0"/>
                    </a:cubicBezTo>
                    <a:cubicBezTo>
                      <a:pt x="481572" y="21076"/>
                      <a:pt x="476999" y="41155"/>
                      <a:pt x="468731" y="59417"/>
                    </a:cubicBezTo>
                    <a:lnTo>
                      <a:pt x="437923" y="102105"/>
                    </a:lnTo>
                    <a:lnTo>
                      <a:pt x="513850" y="82837"/>
                    </a:lnTo>
                    <a:cubicBezTo>
                      <a:pt x="569614" y="62791"/>
                      <a:pt x="613182" y="34196"/>
                      <a:pt x="636352" y="1"/>
                    </a:cubicBezTo>
                    <a:cubicBezTo>
                      <a:pt x="636352" y="66160"/>
                      <a:pt x="556223" y="122924"/>
                      <a:pt x="442024" y="147170"/>
                    </a:cubicBezTo>
                    <a:lnTo>
                      <a:pt x="414615" y="151442"/>
                    </a:lnTo>
                    <a:lnTo>
                      <a:pt x="386901" y="172816"/>
                    </a:lnTo>
                    <a:cubicBezTo>
                      <a:pt x="378107" y="175625"/>
                      <a:pt x="367635" y="177899"/>
                      <a:pt x="356006" y="179470"/>
                    </a:cubicBezTo>
                    <a:lnTo>
                      <a:pt x="341569" y="180401"/>
                    </a:lnTo>
                    <a:lnTo>
                      <a:pt x="357061" y="617110"/>
                    </a:lnTo>
                    <a:lnTo>
                      <a:pt x="386900" y="645702"/>
                    </a:lnTo>
                    <a:cubicBezTo>
                      <a:pt x="404489" y="670699"/>
                      <a:pt x="415368" y="705233"/>
                      <a:pt x="415368" y="743377"/>
                    </a:cubicBezTo>
                    <a:cubicBezTo>
                      <a:pt x="415368" y="781522"/>
                      <a:pt x="404489" y="816055"/>
                      <a:pt x="386900" y="841052"/>
                    </a:cubicBezTo>
                    <a:lnTo>
                      <a:pt x="369179" y="858032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E22A9AE4-270E-4859-A4DA-C867857C45EB}"/>
                  </a:ext>
                </a:extLst>
              </p:cNvPr>
              <p:cNvSpPr/>
              <p:nvPr/>
            </p:nvSpPr>
            <p:spPr bwMode="auto">
              <a:xfrm>
                <a:off x="2620740" y="778763"/>
                <a:ext cx="270030" cy="36004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F3F640C6-3721-46F4-96DC-8924535A7BEB}"/>
                  </a:ext>
                </a:extLst>
              </p:cNvPr>
              <p:cNvSpPr/>
              <p:nvPr/>
            </p:nvSpPr>
            <p:spPr bwMode="auto">
              <a:xfrm rot="10800000">
                <a:off x="1683196" y="989263"/>
                <a:ext cx="636352" cy="1266444"/>
              </a:xfrm>
              <a:custGeom>
                <a:avLst/>
                <a:gdLst>
                  <a:gd name="connsiteX0" fmla="*/ 394346 w 636352"/>
                  <a:gd name="connsiteY0" fmla="*/ 1266444 h 1266444"/>
                  <a:gd name="connsiteX1" fmla="*/ 241999 w 636352"/>
                  <a:gd name="connsiteY1" fmla="*/ 1266444 h 1266444"/>
                  <a:gd name="connsiteX2" fmla="*/ 267166 w 636352"/>
                  <a:gd name="connsiteY2" fmla="*/ 858031 h 1266444"/>
                  <a:gd name="connsiteX3" fmla="*/ 249446 w 636352"/>
                  <a:gd name="connsiteY3" fmla="*/ 841052 h 1266444"/>
                  <a:gd name="connsiteX4" fmla="*/ 220978 w 636352"/>
                  <a:gd name="connsiteY4" fmla="*/ 743377 h 1266444"/>
                  <a:gd name="connsiteX5" fmla="*/ 249446 w 636352"/>
                  <a:gd name="connsiteY5" fmla="*/ 645702 h 1266444"/>
                  <a:gd name="connsiteX6" fmla="*/ 279285 w 636352"/>
                  <a:gd name="connsiteY6" fmla="*/ 617110 h 1266444"/>
                  <a:gd name="connsiteX7" fmla="*/ 294778 w 636352"/>
                  <a:gd name="connsiteY7" fmla="*/ 180401 h 1266444"/>
                  <a:gd name="connsiteX8" fmla="*/ 280341 w 636352"/>
                  <a:gd name="connsiteY8" fmla="*/ 179470 h 1266444"/>
                  <a:gd name="connsiteX9" fmla="*/ 249446 w 636352"/>
                  <a:gd name="connsiteY9" fmla="*/ 172816 h 1266444"/>
                  <a:gd name="connsiteX10" fmla="*/ 221731 w 636352"/>
                  <a:gd name="connsiteY10" fmla="*/ 151441 h 1266444"/>
                  <a:gd name="connsiteX11" fmla="*/ 194328 w 636352"/>
                  <a:gd name="connsiteY11" fmla="*/ 147170 h 1266444"/>
                  <a:gd name="connsiteX12" fmla="*/ 0 w 636352"/>
                  <a:gd name="connsiteY12" fmla="*/ 1 h 1266444"/>
                  <a:gd name="connsiteX13" fmla="*/ 122502 w 636352"/>
                  <a:gd name="connsiteY13" fmla="*/ 82837 h 1266444"/>
                  <a:gd name="connsiteX14" fmla="*/ 198428 w 636352"/>
                  <a:gd name="connsiteY14" fmla="*/ 102105 h 1266444"/>
                  <a:gd name="connsiteX15" fmla="*/ 167620 w 636352"/>
                  <a:gd name="connsiteY15" fmla="*/ 59417 h 1266444"/>
                  <a:gd name="connsiteX16" fmla="*/ 154780 w 636352"/>
                  <a:gd name="connsiteY16" fmla="*/ 0 h 1266444"/>
                  <a:gd name="connsiteX17" fmla="*/ 318176 w 636352"/>
                  <a:gd name="connsiteY17" fmla="*/ 99302 h 1266444"/>
                  <a:gd name="connsiteX18" fmla="*/ 481572 w 636352"/>
                  <a:gd name="connsiteY18" fmla="*/ 0 h 1266444"/>
                  <a:gd name="connsiteX19" fmla="*/ 468731 w 636352"/>
                  <a:gd name="connsiteY19" fmla="*/ 59417 h 1266444"/>
                  <a:gd name="connsiteX20" fmla="*/ 437923 w 636352"/>
                  <a:gd name="connsiteY20" fmla="*/ 102106 h 1266444"/>
                  <a:gd name="connsiteX21" fmla="*/ 513850 w 636352"/>
                  <a:gd name="connsiteY21" fmla="*/ 82837 h 1266444"/>
                  <a:gd name="connsiteX22" fmla="*/ 636352 w 636352"/>
                  <a:gd name="connsiteY22" fmla="*/ 2 h 1266444"/>
                  <a:gd name="connsiteX23" fmla="*/ 442024 w 636352"/>
                  <a:gd name="connsiteY23" fmla="*/ 147171 h 1266444"/>
                  <a:gd name="connsiteX24" fmla="*/ 414615 w 636352"/>
                  <a:gd name="connsiteY24" fmla="*/ 151442 h 1266444"/>
                  <a:gd name="connsiteX25" fmla="*/ 386901 w 636352"/>
                  <a:gd name="connsiteY25" fmla="*/ 172816 h 1266444"/>
                  <a:gd name="connsiteX26" fmla="*/ 356006 w 636352"/>
                  <a:gd name="connsiteY26" fmla="*/ 179470 h 1266444"/>
                  <a:gd name="connsiteX27" fmla="*/ 341569 w 636352"/>
                  <a:gd name="connsiteY27" fmla="*/ 180401 h 1266444"/>
                  <a:gd name="connsiteX28" fmla="*/ 357061 w 636352"/>
                  <a:gd name="connsiteY28" fmla="*/ 617110 h 1266444"/>
                  <a:gd name="connsiteX29" fmla="*/ 386900 w 636352"/>
                  <a:gd name="connsiteY29" fmla="*/ 645702 h 1266444"/>
                  <a:gd name="connsiteX30" fmla="*/ 415368 w 636352"/>
                  <a:gd name="connsiteY30" fmla="*/ 743377 h 1266444"/>
                  <a:gd name="connsiteX31" fmla="*/ 386900 w 636352"/>
                  <a:gd name="connsiteY31" fmla="*/ 841052 h 1266444"/>
                  <a:gd name="connsiteX32" fmla="*/ 369179 w 636352"/>
                  <a:gd name="connsiteY32" fmla="*/ 858032 h 126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6352" h="1266444">
                    <a:moveTo>
                      <a:pt x="394346" y="1266444"/>
                    </a:moveTo>
                    <a:lnTo>
                      <a:pt x="241999" y="1266444"/>
                    </a:lnTo>
                    <a:lnTo>
                      <a:pt x="267166" y="858031"/>
                    </a:lnTo>
                    <a:lnTo>
                      <a:pt x="249446" y="841052"/>
                    </a:lnTo>
                    <a:cubicBezTo>
                      <a:pt x="231857" y="816055"/>
                      <a:pt x="220978" y="781522"/>
                      <a:pt x="220978" y="743377"/>
                    </a:cubicBezTo>
                    <a:cubicBezTo>
                      <a:pt x="220978" y="705233"/>
                      <a:pt x="231857" y="670699"/>
                      <a:pt x="249446" y="645702"/>
                    </a:cubicBezTo>
                    <a:lnTo>
                      <a:pt x="279285" y="617110"/>
                    </a:lnTo>
                    <a:lnTo>
                      <a:pt x="294778" y="180401"/>
                    </a:lnTo>
                    <a:lnTo>
                      <a:pt x="280341" y="179470"/>
                    </a:lnTo>
                    <a:cubicBezTo>
                      <a:pt x="268713" y="177899"/>
                      <a:pt x="258241" y="175625"/>
                      <a:pt x="249446" y="172816"/>
                    </a:cubicBezTo>
                    <a:lnTo>
                      <a:pt x="221731" y="151441"/>
                    </a:lnTo>
                    <a:lnTo>
                      <a:pt x="194328" y="147170"/>
                    </a:lnTo>
                    <a:cubicBezTo>
                      <a:pt x="80129" y="122924"/>
                      <a:pt x="0" y="66160"/>
                      <a:pt x="0" y="1"/>
                    </a:cubicBezTo>
                    <a:cubicBezTo>
                      <a:pt x="23170" y="34196"/>
                      <a:pt x="66739" y="62791"/>
                      <a:pt x="122502" y="82837"/>
                    </a:cubicBezTo>
                    <a:lnTo>
                      <a:pt x="198428" y="102105"/>
                    </a:lnTo>
                    <a:lnTo>
                      <a:pt x="167620" y="59417"/>
                    </a:lnTo>
                    <a:cubicBezTo>
                      <a:pt x="159352" y="41155"/>
                      <a:pt x="154780" y="21076"/>
                      <a:pt x="154780" y="0"/>
                    </a:cubicBezTo>
                    <a:cubicBezTo>
                      <a:pt x="183432" y="60375"/>
                      <a:pt x="247483" y="99302"/>
                      <a:pt x="318176" y="99302"/>
                    </a:cubicBezTo>
                    <a:cubicBezTo>
                      <a:pt x="388868" y="99302"/>
                      <a:pt x="452920" y="60376"/>
                      <a:pt x="481572" y="0"/>
                    </a:cubicBezTo>
                    <a:cubicBezTo>
                      <a:pt x="481572" y="21076"/>
                      <a:pt x="476999" y="41155"/>
                      <a:pt x="468731" y="59417"/>
                    </a:cubicBezTo>
                    <a:lnTo>
                      <a:pt x="437923" y="102106"/>
                    </a:lnTo>
                    <a:lnTo>
                      <a:pt x="513850" y="82837"/>
                    </a:lnTo>
                    <a:cubicBezTo>
                      <a:pt x="569614" y="62791"/>
                      <a:pt x="613182" y="34196"/>
                      <a:pt x="636352" y="2"/>
                    </a:cubicBezTo>
                    <a:cubicBezTo>
                      <a:pt x="636352" y="66160"/>
                      <a:pt x="556223" y="122924"/>
                      <a:pt x="442024" y="147171"/>
                    </a:cubicBezTo>
                    <a:lnTo>
                      <a:pt x="414615" y="151442"/>
                    </a:lnTo>
                    <a:lnTo>
                      <a:pt x="386901" y="172816"/>
                    </a:lnTo>
                    <a:cubicBezTo>
                      <a:pt x="378107" y="175625"/>
                      <a:pt x="367635" y="177899"/>
                      <a:pt x="356006" y="179470"/>
                    </a:cubicBezTo>
                    <a:lnTo>
                      <a:pt x="341569" y="180401"/>
                    </a:lnTo>
                    <a:lnTo>
                      <a:pt x="357061" y="617110"/>
                    </a:lnTo>
                    <a:lnTo>
                      <a:pt x="386900" y="645702"/>
                    </a:lnTo>
                    <a:cubicBezTo>
                      <a:pt x="404489" y="670699"/>
                      <a:pt x="415368" y="705233"/>
                      <a:pt x="415368" y="743377"/>
                    </a:cubicBezTo>
                    <a:cubicBezTo>
                      <a:pt x="415368" y="781522"/>
                      <a:pt x="404489" y="816055"/>
                      <a:pt x="386900" y="841052"/>
                    </a:cubicBezTo>
                    <a:lnTo>
                      <a:pt x="369179" y="858032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3B1183C8-B6D8-4EB0-818C-E718D43FED85}"/>
                  </a:ext>
                </a:extLst>
              </p:cNvPr>
              <p:cNvSpPr/>
              <p:nvPr/>
            </p:nvSpPr>
            <p:spPr bwMode="auto">
              <a:xfrm>
                <a:off x="1866360" y="778763"/>
                <a:ext cx="270030" cy="36004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C2BAEBA3-BAE9-4AEE-87A9-679E2D04CBD7}"/>
                  </a:ext>
                </a:extLst>
              </p:cNvPr>
              <p:cNvGrpSpPr/>
              <p:nvPr/>
            </p:nvGrpSpPr>
            <p:grpSpPr>
              <a:xfrm flipH="1">
                <a:off x="1273724" y="-741939"/>
                <a:ext cx="870202" cy="336158"/>
                <a:chOff x="2802619" y="2501584"/>
                <a:chExt cx="870202" cy="336158"/>
              </a:xfrm>
            </p:grpSpPr>
            <p:sp>
              <p:nvSpPr>
                <p:cNvPr id="141" name="月 140">
                  <a:extLst>
                    <a:ext uri="{FF2B5EF4-FFF2-40B4-BE49-F238E27FC236}">
                      <a16:creationId xmlns:a16="http://schemas.microsoft.com/office/drawing/2014/main" id="{BF01CE48-A0D8-4781-A633-B976ED6975C0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CF1CC57D-01C9-497F-A620-31E4F3B60B1C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96678F9C-15F8-468E-A222-2CDB907990B1}"/>
                  </a:ext>
                </a:extLst>
              </p:cNvPr>
              <p:cNvGrpSpPr/>
              <p:nvPr/>
            </p:nvGrpSpPr>
            <p:grpSpPr>
              <a:xfrm>
                <a:off x="2683769" y="-741939"/>
                <a:ext cx="870202" cy="336158"/>
                <a:chOff x="2802619" y="2501584"/>
                <a:chExt cx="870202" cy="336158"/>
              </a:xfrm>
            </p:grpSpPr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5B256A18-CDB2-4B25-82AA-64A0EF216B86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B1DA6E42-D501-4EC9-BACF-E9E52C401B7D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7" name="楕円 80">
                <a:extLst>
                  <a:ext uri="{FF2B5EF4-FFF2-40B4-BE49-F238E27FC236}">
                    <a16:creationId xmlns:a16="http://schemas.microsoft.com/office/drawing/2014/main" id="{6E1AD7D2-8F34-452F-A985-BAF0FFB8D7F3}"/>
                  </a:ext>
                </a:extLst>
              </p:cNvPr>
              <p:cNvSpPr/>
              <p:nvPr/>
            </p:nvSpPr>
            <p:spPr bwMode="auto">
              <a:xfrm>
                <a:off x="1475464" y="-1070747"/>
                <a:ext cx="1819446" cy="2102044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楕円 80">
                <a:extLst>
                  <a:ext uri="{FF2B5EF4-FFF2-40B4-BE49-F238E27FC236}">
                    <a16:creationId xmlns:a16="http://schemas.microsoft.com/office/drawing/2014/main" id="{FF84A07F-AADE-4A7F-B42F-4BC50F6331C4}"/>
                  </a:ext>
                </a:extLst>
              </p:cNvPr>
              <p:cNvSpPr/>
              <p:nvPr/>
            </p:nvSpPr>
            <p:spPr bwMode="auto">
              <a:xfrm>
                <a:off x="1582144" y="-1128696"/>
                <a:ext cx="1606086" cy="2217942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CDF67621-BFBB-433F-B1D3-E674BCB0F142}"/>
                  </a:ext>
                </a:extLst>
              </p:cNvPr>
              <p:cNvSpPr/>
              <p:nvPr/>
            </p:nvSpPr>
            <p:spPr bwMode="auto">
              <a:xfrm rot="10800000">
                <a:off x="1164533" y="-2195730"/>
                <a:ext cx="2441310" cy="2806658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4790DB9-F821-4243-BC09-0C70C48D35AC}"/>
                  </a:ext>
                </a:extLst>
              </p:cNvPr>
              <p:cNvSpPr/>
              <p:nvPr/>
            </p:nvSpPr>
            <p:spPr bwMode="auto">
              <a:xfrm>
                <a:off x="1731606" y="-720335"/>
                <a:ext cx="1318671" cy="1453432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EEDE5924-229A-4CDD-9AB3-E0698AEA1CB9}"/>
                  </a:ext>
                </a:extLst>
              </p:cNvPr>
              <p:cNvSpPr/>
              <p:nvPr/>
            </p:nvSpPr>
            <p:spPr bwMode="auto">
              <a:xfrm>
                <a:off x="1716985" y="-783668"/>
                <a:ext cx="1347913" cy="1534992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弦 131">
                <a:extLst>
                  <a:ext uri="{FF2B5EF4-FFF2-40B4-BE49-F238E27FC236}">
                    <a16:creationId xmlns:a16="http://schemas.microsoft.com/office/drawing/2014/main" id="{C3D721D4-408A-4F33-80D1-F0A87B3AD707}"/>
                  </a:ext>
                </a:extLst>
              </p:cNvPr>
              <p:cNvSpPr/>
              <p:nvPr/>
            </p:nvSpPr>
            <p:spPr bwMode="auto">
              <a:xfrm>
                <a:off x="1605219" y="-1290379"/>
                <a:ext cx="363483" cy="36348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弦 132">
                <a:extLst>
                  <a:ext uri="{FF2B5EF4-FFF2-40B4-BE49-F238E27FC236}">
                    <a16:creationId xmlns:a16="http://schemas.microsoft.com/office/drawing/2014/main" id="{704548B9-2625-4A8A-9DB3-F656C77D1CCF}"/>
                  </a:ext>
                </a:extLst>
              </p:cNvPr>
              <p:cNvSpPr/>
              <p:nvPr/>
            </p:nvSpPr>
            <p:spPr bwMode="auto">
              <a:xfrm flipH="1">
                <a:off x="2868535" y="-1290379"/>
                <a:ext cx="363483" cy="36348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弦 133">
                <a:extLst>
                  <a:ext uri="{FF2B5EF4-FFF2-40B4-BE49-F238E27FC236}">
                    <a16:creationId xmlns:a16="http://schemas.microsoft.com/office/drawing/2014/main" id="{F5017925-6064-470D-9BF2-9E04E2D79183}"/>
                  </a:ext>
                </a:extLst>
              </p:cNvPr>
              <p:cNvSpPr/>
              <p:nvPr/>
            </p:nvSpPr>
            <p:spPr bwMode="auto">
              <a:xfrm>
                <a:off x="1757745" y="-1205710"/>
                <a:ext cx="208669" cy="20866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弦 134">
                <a:extLst>
                  <a:ext uri="{FF2B5EF4-FFF2-40B4-BE49-F238E27FC236}">
                    <a16:creationId xmlns:a16="http://schemas.microsoft.com/office/drawing/2014/main" id="{1D9A718D-9105-4ED4-B3D4-E003E3A742BA}"/>
                  </a:ext>
                </a:extLst>
              </p:cNvPr>
              <p:cNvSpPr/>
              <p:nvPr/>
            </p:nvSpPr>
            <p:spPr bwMode="auto">
              <a:xfrm flipH="1">
                <a:off x="2865813" y="-1202772"/>
                <a:ext cx="208667" cy="20866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DECAA17B-5017-490A-8D86-0FB510E57F80}"/>
                  </a:ext>
                </a:extLst>
              </p:cNvPr>
              <p:cNvSpPr/>
              <p:nvPr/>
            </p:nvSpPr>
            <p:spPr bwMode="auto">
              <a:xfrm rot="18900000">
                <a:off x="1833393" y="-1475565"/>
                <a:ext cx="105972" cy="529860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31757310-E48D-4782-A665-C12A2734BE94}"/>
                  </a:ext>
                </a:extLst>
              </p:cNvPr>
              <p:cNvSpPr/>
              <p:nvPr/>
            </p:nvSpPr>
            <p:spPr bwMode="auto">
              <a:xfrm rot="2700000" flipH="1">
                <a:off x="2909403" y="-1475562"/>
                <a:ext cx="105972" cy="529860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14D2D679-8EA8-42AC-8E6B-E34DEE28A8A8}"/>
                  </a:ext>
                </a:extLst>
              </p:cNvPr>
              <p:cNvSpPr/>
              <p:nvPr/>
            </p:nvSpPr>
            <p:spPr bwMode="auto">
              <a:xfrm>
                <a:off x="2157832" y="-791655"/>
                <a:ext cx="456713" cy="71083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307CE893-C226-45A9-B7D6-E4EDF8B76364}"/>
                </a:ext>
              </a:extLst>
            </p:cNvPr>
            <p:cNvSpPr/>
            <p:nvPr/>
          </p:nvSpPr>
          <p:spPr bwMode="auto">
            <a:xfrm rot="20185320">
              <a:off x="-5179185" y="-692890"/>
              <a:ext cx="64177" cy="8196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FC2C52C2-E3AA-4E2D-B589-412716045061}"/>
                </a:ext>
              </a:extLst>
            </p:cNvPr>
            <p:cNvSpPr/>
            <p:nvPr/>
          </p:nvSpPr>
          <p:spPr bwMode="auto">
            <a:xfrm rot="1414680" flipH="1">
              <a:off x="-3688521" y="-692888"/>
              <a:ext cx="64177" cy="8196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A074916-E4AD-4A78-AF02-FEBF3A6FB589}"/>
                </a:ext>
              </a:extLst>
            </p:cNvPr>
            <p:cNvSpPr/>
            <p:nvPr/>
          </p:nvSpPr>
          <p:spPr bwMode="auto">
            <a:xfrm>
              <a:off x="-5028930" y="18331"/>
              <a:ext cx="1242061" cy="713189"/>
            </a:xfrm>
            <a:custGeom>
              <a:avLst/>
              <a:gdLst>
                <a:gd name="connsiteX0" fmla="*/ 0 w 1399520"/>
                <a:gd name="connsiteY0" fmla="*/ 0 h 945591"/>
                <a:gd name="connsiteX1" fmla="*/ 888 w 1399520"/>
                <a:gd name="connsiteY1" fmla="*/ 1259 h 945591"/>
                <a:gd name="connsiteX2" fmla="*/ 705371 w 1399520"/>
                <a:gd name="connsiteY2" fmla="*/ 289585 h 945591"/>
                <a:gd name="connsiteX3" fmla="*/ 1347778 w 1399520"/>
                <a:gd name="connsiteY3" fmla="*/ 63592 h 945591"/>
                <a:gd name="connsiteX4" fmla="*/ 1399520 w 1399520"/>
                <a:gd name="connsiteY4" fmla="*/ 11637 h 945591"/>
                <a:gd name="connsiteX5" fmla="*/ 1368178 w 1399520"/>
                <a:gd name="connsiteY5" fmla="*/ 214051 h 945591"/>
                <a:gd name="connsiteX6" fmla="*/ 1105707 w 1399520"/>
                <a:gd name="connsiteY6" fmla="*/ 853045 h 945591"/>
                <a:gd name="connsiteX7" fmla="*/ 1087721 w 1399520"/>
                <a:gd name="connsiteY7" fmla="*/ 872618 h 945591"/>
                <a:gd name="connsiteX8" fmla="*/ 1036065 w 1399520"/>
                <a:gd name="connsiteY8" fmla="*/ 894199 h 945591"/>
                <a:gd name="connsiteX9" fmla="*/ 705371 w 1399520"/>
                <a:gd name="connsiteY9" fmla="*/ 945591 h 945591"/>
                <a:gd name="connsiteX10" fmla="*/ 374677 w 1399520"/>
                <a:gd name="connsiteY10" fmla="*/ 894199 h 945591"/>
                <a:gd name="connsiteX11" fmla="*/ 307731 w 1399520"/>
                <a:gd name="connsiteY11" fmla="*/ 866229 h 945591"/>
                <a:gd name="connsiteX12" fmla="*/ 295615 w 1399520"/>
                <a:gd name="connsiteY12" fmla="*/ 853045 h 945591"/>
                <a:gd name="connsiteX13" fmla="*/ 33144 w 1399520"/>
                <a:gd name="connsiteY13" fmla="*/ 214051 h 945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99520" h="945591">
                  <a:moveTo>
                    <a:pt x="0" y="0"/>
                  </a:moveTo>
                  <a:lnTo>
                    <a:pt x="888" y="1259"/>
                  </a:lnTo>
                  <a:cubicBezTo>
                    <a:pt x="153563" y="175214"/>
                    <a:pt x="412116" y="289585"/>
                    <a:pt x="705371" y="289585"/>
                  </a:cubicBezTo>
                  <a:cubicBezTo>
                    <a:pt x="961970" y="289585"/>
                    <a:pt x="1191999" y="202020"/>
                    <a:pt x="1347778" y="63592"/>
                  </a:cubicBezTo>
                  <a:lnTo>
                    <a:pt x="1399520" y="11637"/>
                  </a:lnTo>
                  <a:lnTo>
                    <a:pt x="1368178" y="214051"/>
                  </a:lnTo>
                  <a:cubicBezTo>
                    <a:pt x="1313190" y="474688"/>
                    <a:pt x="1221330" y="696446"/>
                    <a:pt x="1105707" y="853045"/>
                  </a:cubicBezTo>
                  <a:lnTo>
                    <a:pt x="1087721" y="872618"/>
                  </a:lnTo>
                  <a:lnTo>
                    <a:pt x="1036065" y="894199"/>
                  </a:lnTo>
                  <a:cubicBezTo>
                    <a:pt x="934423" y="927292"/>
                    <a:pt x="822673" y="945591"/>
                    <a:pt x="705371" y="945591"/>
                  </a:cubicBezTo>
                  <a:cubicBezTo>
                    <a:pt x="588069" y="945591"/>
                    <a:pt x="476319" y="927292"/>
                    <a:pt x="374677" y="894199"/>
                  </a:cubicBezTo>
                  <a:lnTo>
                    <a:pt x="307731" y="866229"/>
                  </a:lnTo>
                  <a:lnTo>
                    <a:pt x="295615" y="853045"/>
                  </a:lnTo>
                  <a:cubicBezTo>
                    <a:pt x="179993" y="696446"/>
                    <a:pt x="88132" y="474688"/>
                    <a:pt x="33144" y="2140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C00A78F-C0E7-4F84-A296-BBBE62B4B6D9}"/>
                </a:ext>
              </a:extLst>
            </p:cNvPr>
            <p:cNvSpPr/>
            <p:nvPr/>
          </p:nvSpPr>
          <p:spPr bwMode="auto">
            <a:xfrm>
              <a:off x="-4986338" y="83344"/>
              <a:ext cx="576270" cy="611981"/>
            </a:xfrm>
            <a:custGeom>
              <a:avLst/>
              <a:gdLst>
                <a:gd name="connsiteX0" fmla="*/ 0 w 546204"/>
                <a:gd name="connsiteY0" fmla="*/ 0 h 565840"/>
                <a:gd name="connsiteX1" fmla="*/ 696 w 546204"/>
                <a:gd name="connsiteY1" fmla="*/ 754 h 565840"/>
                <a:gd name="connsiteX2" fmla="*/ 386044 w 546204"/>
                <a:gd name="connsiteY2" fmla="*/ 161070 h 565840"/>
                <a:gd name="connsiteX3" fmla="*/ 546204 w 546204"/>
                <a:gd name="connsiteY3" fmla="*/ 172947 h 565840"/>
                <a:gd name="connsiteX4" fmla="*/ 546204 w 546204"/>
                <a:gd name="connsiteY4" fmla="*/ 565840 h 565840"/>
                <a:gd name="connsiteX5" fmla="*/ 418227 w 546204"/>
                <a:gd name="connsiteY5" fmla="*/ 558246 h 565840"/>
                <a:gd name="connsiteX6" fmla="*/ 293363 w 546204"/>
                <a:gd name="connsiteY6" fmla="*/ 535429 h 565840"/>
                <a:gd name="connsiteX7" fmla="*/ 240946 w 546204"/>
                <a:gd name="connsiteY7" fmla="*/ 518681 h 565840"/>
                <a:gd name="connsiteX8" fmla="*/ 231459 w 546204"/>
                <a:gd name="connsiteY8" fmla="*/ 510786 h 565840"/>
                <a:gd name="connsiteX9" fmla="*/ 25951 w 546204"/>
                <a:gd name="connsiteY9" fmla="*/ 128169 h 565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6204" h="565840">
                  <a:moveTo>
                    <a:pt x="0" y="0"/>
                  </a:moveTo>
                  <a:lnTo>
                    <a:pt x="696" y="754"/>
                  </a:lnTo>
                  <a:cubicBezTo>
                    <a:pt x="90351" y="78874"/>
                    <a:pt x="226637" y="136926"/>
                    <a:pt x="386044" y="161070"/>
                  </a:cubicBezTo>
                  <a:lnTo>
                    <a:pt x="546204" y="172947"/>
                  </a:lnTo>
                  <a:lnTo>
                    <a:pt x="546204" y="565840"/>
                  </a:lnTo>
                  <a:lnTo>
                    <a:pt x="418227" y="558246"/>
                  </a:lnTo>
                  <a:cubicBezTo>
                    <a:pt x="374924" y="553029"/>
                    <a:pt x="333154" y="545336"/>
                    <a:pt x="293363" y="535429"/>
                  </a:cubicBezTo>
                  <a:lnTo>
                    <a:pt x="240946" y="518681"/>
                  </a:lnTo>
                  <a:lnTo>
                    <a:pt x="231459" y="510786"/>
                  </a:lnTo>
                  <a:cubicBezTo>
                    <a:pt x="140930" y="417018"/>
                    <a:pt x="69005" y="284234"/>
                    <a:pt x="25951" y="128169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4" name="フリーフォーム: 図形 143">
            <a:extLst>
              <a:ext uri="{FF2B5EF4-FFF2-40B4-BE49-F238E27FC236}">
                <a16:creationId xmlns:a16="http://schemas.microsoft.com/office/drawing/2014/main" id="{4DB80D9A-571F-4828-AA36-F3634FCD6477}"/>
              </a:ext>
            </a:extLst>
          </p:cNvPr>
          <p:cNvSpPr/>
          <p:nvPr/>
        </p:nvSpPr>
        <p:spPr>
          <a:xfrm>
            <a:off x="220874" y="3834045"/>
            <a:ext cx="7747794" cy="2670182"/>
          </a:xfrm>
          <a:custGeom>
            <a:avLst/>
            <a:gdLst>
              <a:gd name="connsiteX0" fmla="*/ 295135 w 7747794"/>
              <a:gd name="connsiteY0" fmla="*/ 0 h 2670182"/>
              <a:gd name="connsiteX1" fmla="*/ 6680640 w 7747794"/>
              <a:gd name="connsiteY1" fmla="*/ 0 h 2670182"/>
              <a:gd name="connsiteX2" fmla="*/ 6975775 w 7747794"/>
              <a:gd name="connsiteY2" fmla="*/ 295135 h 2670182"/>
              <a:gd name="connsiteX3" fmla="*/ 6975775 w 7747794"/>
              <a:gd name="connsiteY3" fmla="*/ 1088219 h 2670182"/>
              <a:gd name="connsiteX4" fmla="*/ 7747794 w 7747794"/>
              <a:gd name="connsiteY4" fmla="*/ 855900 h 2670182"/>
              <a:gd name="connsiteX5" fmla="*/ 6975775 w 7747794"/>
              <a:gd name="connsiteY5" fmla="*/ 1582197 h 2670182"/>
              <a:gd name="connsiteX6" fmla="*/ 6975775 w 7747794"/>
              <a:gd name="connsiteY6" fmla="*/ 2375047 h 2670182"/>
              <a:gd name="connsiteX7" fmla="*/ 6680640 w 7747794"/>
              <a:gd name="connsiteY7" fmla="*/ 2670182 h 2670182"/>
              <a:gd name="connsiteX8" fmla="*/ 295135 w 7747794"/>
              <a:gd name="connsiteY8" fmla="*/ 2670182 h 2670182"/>
              <a:gd name="connsiteX9" fmla="*/ 0 w 7747794"/>
              <a:gd name="connsiteY9" fmla="*/ 2375047 h 2670182"/>
              <a:gd name="connsiteX10" fmla="*/ 0 w 7747794"/>
              <a:gd name="connsiteY10" fmla="*/ 295135 h 2670182"/>
              <a:gd name="connsiteX11" fmla="*/ 295135 w 7747794"/>
              <a:gd name="connsiteY11" fmla="*/ 0 h 2670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747794" h="2670182">
                <a:moveTo>
                  <a:pt x="295135" y="0"/>
                </a:moveTo>
                <a:lnTo>
                  <a:pt x="6680640" y="0"/>
                </a:lnTo>
                <a:cubicBezTo>
                  <a:pt x="6843639" y="0"/>
                  <a:pt x="6975775" y="132136"/>
                  <a:pt x="6975775" y="295135"/>
                </a:cubicBezTo>
                <a:lnTo>
                  <a:pt x="6975775" y="1088219"/>
                </a:lnTo>
                <a:lnTo>
                  <a:pt x="7747794" y="855900"/>
                </a:lnTo>
                <a:lnTo>
                  <a:pt x="6975775" y="1582197"/>
                </a:lnTo>
                <a:lnTo>
                  <a:pt x="6975775" y="2375047"/>
                </a:lnTo>
                <a:cubicBezTo>
                  <a:pt x="6975775" y="2538046"/>
                  <a:pt x="6843639" y="2670182"/>
                  <a:pt x="6680640" y="2670182"/>
                </a:cubicBezTo>
                <a:lnTo>
                  <a:pt x="295135" y="2670182"/>
                </a:lnTo>
                <a:cubicBezTo>
                  <a:pt x="132136" y="2670182"/>
                  <a:pt x="0" y="2538046"/>
                  <a:pt x="0" y="2375047"/>
                </a:cubicBezTo>
                <a:lnTo>
                  <a:pt x="0" y="295135"/>
                </a:lnTo>
                <a:cubicBezTo>
                  <a:pt x="0" y="132136"/>
                  <a:pt x="132136" y="0"/>
                  <a:pt x="295135" y="0"/>
                </a:cubicBezTo>
                <a:close/>
              </a:path>
            </a:pathLst>
          </a:cu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1A64CD95-49FA-459F-870D-4D7FB1056D70}"/>
              </a:ext>
            </a:extLst>
          </p:cNvPr>
          <p:cNvSpPr txBox="1"/>
          <p:nvPr/>
        </p:nvSpPr>
        <p:spPr>
          <a:xfrm>
            <a:off x="385516" y="4039521"/>
            <a:ext cx="66157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会話をするときは適切な距離とマスクを必ず着用しましょう。あなたの為、みんなの為最低限のマナーを守りましょう。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1070987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オミクロン変異株が流行っていますの貼り紙</dc:title>
  <dc:subject>オミクロン変異株が流行っていますの貼り紙</dc:subject>
  <dc:creator>でじけろお</dc:creator>
  <cp:lastModifiedBy/>
  <cp:revision>1</cp:revision>
  <dcterms:created xsi:type="dcterms:W3CDTF">2014-12-04T06:28:23Z</dcterms:created>
  <dcterms:modified xsi:type="dcterms:W3CDTF">2022-01-10T08:43:35Z</dcterms:modified>
  <cp:version>1</cp:version>
</cp:coreProperties>
</file>