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99" r:id="rId3"/>
    <p:sldId id="298" r:id="rId4"/>
    <p:sldId id="294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918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43BD4432-3AC8-4EC7-90AD-EDA329ADCB2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2A8D2A3-EEE4-4362-B09F-3165EF704381}"/>
              </a:ext>
            </a:extLst>
          </p:cNvPr>
          <p:cNvSpPr txBox="1"/>
          <p:nvPr/>
        </p:nvSpPr>
        <p:spPr>
          <a:xfrm>
            <a:off x="758800" y="842682"/>
            <a:ext cx="2646878" cy="82507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会話をするときは適切な距離とマスクを必ず着用しましょう。あなたの為、みんなの為最低限のマナーを守りましょう。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D0D8794-B529-4937-87D3-14C00D73C8B8}"/>
              </a:ext>
            </a:extLst>
          </p:cNvPr>
          <p:cNvSpPr txBox="1"/>
          <p:nvPr/>
        </p:nvSpPr>
        <p:spPr>
          <a:xfrm rot="5400000">
            <a:off x="814525" y="3811263"/>
            <a:ext cx="7945256" cy="22591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effectLst/>
              </a:rPr>
              <a:t>オミクロン変異株が</a:t>
            </a:r>
            <a:endParaRPr lang="en-US" altLang="ja-JP" sz="8800" dirty="0">
              <a:effectLst/>
            </a:endParaRPr>
          </a:p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流行っています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D0DC5E2-4D79-4992-8D74-631288D9BD43}"/>
              </a:ext>
            </a:extLst>
          </p:cNvPr>
          <p:cNvSpPr/>
          <p:nvPr/>
        </p:nvSpPr>
        <p:spPr>
          <a:xfrm>
            <a:off x="3564015" y="69340"/>
            <a:ext cx="3213303" cy="9738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D462215-0680-4F02-9069-8B050332546B}"/>
              </a:ext>
            </a:extLst>
          </p:cNvPr>
          <p:cNvSpPr txBox="1"/>
          <p:nvPr/>
        </p:nvSpPr>
        <p:spPr>
          <a:xfrm rot="5400000">
            <a:off x="540450" y="3692307"/>
            <a:ext cx="9226025" cy="249467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effectLst/>
              </a:rPr>
              <a:t>オミクロン変異株が</a:t>
            </a:r>
            <a:endParaRPr lang="en-US" altLang="ja-JP" sz="8800" dirty="0">
              <a:effectLst/>
            </a:endParaRPr>
          </a:p>
          <a:p>
            <a:pPr algn="l"/>
            <a:r>
              <a:rPr lang="ja-JP" altLang="en-US" sz="8800" dirty="0">
                <a:effectLst/>
              </a:rPr>
              <a:t>流行っています</a:t>
            </a:r>
            <a:endParaRPr lang="en-US" altLang="ja-JP" sz="8800" dirty="0">
              <a:effectLst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C8CC577-B00A-490B-B428-4B7DE326A8BF}"/>
              </a:ext>
            </a:extLst>
          </p:cNvPr>
          <p:cNvSpPr/>
          <p:nvPr/>
        </p:nvSpPr>
        <p:spPr>
          <a:xfrm>
            <a:off x="382198" y="1434354"/>
            <a:ext cx="2858000" cy="6992470"/>
          </a:xfrm>
          <a:prstGeom prst="roundRect">
            <a:avLst>
              <a:gd name="adj" fmla="val 11053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88D6400-5A8F-4A91-8CFC-75646078DAA7}"/>
              </a:ext>
            </a:extLst>
          </p:cNvPr>
          <p:cNvSpPr txBox="1"/>
          <p:nvPr/>
        </p:nvSpPr>
        <p:spPr>
          <a:xfrm>
            <a:off x="555004" y="1613649"/>
            <a:ext cx="2400657" cy="68938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会話をするときは適切な距離とマスクを必ず着用しましょう。あなたの為、みんなの為最低限のマナーを守りましょう。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95006F6-E0CD-4D80-80F3-644AF034BD5D}"/>
              </a:ext>
            </a:extLst>
          </p:cNvPr>
          <p:cNvGrpSpPr/>
          <p:nvPr/>
        </p:nvGrpSpPr>
        <p:grpSpPr>
          <a:xfrm>
            <a:off x="2198795" y="214182"/>
            <a:ext cx="1443366" cy="1369980"/>
            <a:chOff x="2410139" y="982944"/>
            <a:chExt cx="1401661" cy="133039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4B424AE-7975-4941-A5EC-FC2CF8BF5F31}"/>
                </a:ext>
              </a:extLst>
            </p:cNvPr>
            <p:cNvGrpSpPr/>
            <p:nvPr/>
          </p:nvGrpSpPr>
          <p:grpSpPr>
            <a:xfrm>
              <a:off x="2410139" y="982944"/>
              <a:ext cx="1401661" cy="1330396"/>
              <a:chOff x="-4358966" y="4575104"/>
              <a:chExt cx="1864370" cy="1769579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CEBC48E3-1EC2-4FFC-915A-4A95849D1CF7}"/>
                  </a:ext>
                </a:extLst>
              </p:cNvPr>
              <p:cNvSpPr/>
              <p:nvPr/>
            </p:nvSpPr>
            <p:spPr>
              <a:xfrm>
                <a:off x="-3069390" y="4575104"/>
                <a:ext cx="574794" cy="574794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222BAA08-D695-4C10-8EF8-D97D71222DEB}"/>
                  </a:ext>
                </a:extLst>
              </p:cNvPr>
              <p:cNvSpPr/>
              <p:nvPr/>
            </p:nvSpPr>
            <p:spPr>
              <a:xfrm>
                <a:off x="-2954594" y="4694272"/>
                <a:ext cx="336458" cy="33645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A22EF1EE-4FE7-4122-86FA-25E5798799F4}"/>
                  </a:ext>
                </a:extLst>
              </p:cNvPr>
              <p:cNvSpPr/>
              <p:nvPr/>
            </p:nvSpPr>
            <p:spPr>
              <a:xfrm>
                <a:off x="-4358966" y="4575104"/>
                <a:ext cx="574794" cy="574794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C4A60F76-DB8D-4939-83BA-5E1D61F00568}"/>
                  </a:ext>
                </a:extLst>
              </p:cNvPr>
              <p:cNvSpPr/>
              <p:nvPr/>
            </p:nvSpPr>
            <p:spPr>
              <a:xfrm>
                <a:off x="-4244170" y="4694272"/>
                <a:ext cx="336458" cy="33645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9E6893AF-3A03-4ACA-B833-69F1C0C1EBAC}"/>
                  </a:ext>
                </a:extLst>
              </p:cNvPr>
              <p:cNvGrpSpPr/>
              <p:nvPr/>
            </p:nvGrpSpPr>
            <p:grpSpPr>
              <a:xfrm>
                <a:off x="-4303429" y="4675282"/>
                <a:ext cx="1783585" cy="1669401"/>
                <a:chOff x="1188215" y="3910013"/>
                <a:chExt cx="1783585" cy="1669401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64D625E7-5101-4E3E-A2AD-6189A9C296AD}"/>
                    </a:ext>
                  </a:extLst>
                </p:cNvPr>
                <p:cNvSpPr/>
                <p:nvPr/>
              </p:nvSpPr>
              <p:spPr>
                <a:xfrm flipH="1">
                  <a:off x="1188215" y="3910013"/>
                  <a:ext cx="1783585" cy="1669401"/>
                </a:xfrm>
                <a:prstGeom prst="ellipse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2E1E6C21-DE74-423A-9063-9A3A8B94A6C1}"/>
                    </a:ext>
                  </a:extLst>
                </p:cNvPr>
                <p:cNvGrpSpPr/>
                <p:nvPr/>
              </p:nvGrpSpPr>
              <p:grpSpPr>
                <a:xfrm>
                  <a:off x="1222243" y="4354176"/>
                  <a:ext cx="1668991" cy="1203707"/>
                  <a:chOff x="760298" y="4980239"/>
                  <a:chExt cx="1668991" cy="1203707"/>
                </a:xfrm>
              </p:grpSpPr>
              <p:sp>
                <p:nvSpPr>
                  <p:cNvPr id="19" name="四角形: 角を丸くする 18">
                    <a:extLst>
                      <a:ext uri="{FF2B5EF4-FFF2-40B4-BE49-F238E27FC236}">
                        <a16:creationId xmlns:a16="http://schemas.microsoft.com/office/drawing/2014/main" id="{D1F7E7E5-67CF-43CB-9342-22C8D19C191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498023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" name="四角形: 角を丸くする 19">
                    <a:extLst>
                      <a:ext uri="{FF2B5EF4-FFF2-40B4-BE49-F238E27FC236}">
                        <a16:creationId xmlns:a16="http://schemas.microsoft.com/office/drawing/2014/main" id="{9EE10F61-E65A-4BA6-B9A5-D0394535858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498874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" name="四角形: 角を丸くする 20">
                    <a:extLst>
                      <a:ext uri="{FF2B5EF4-FFF2-40B4-BE49-F238E27FC236}">
                        <a16:creationId xmlns:a16="http://schemas.microsoft.com/office/drawing/2014/main" id="{DB6176C1-608D-4AA5-8859-1E380CD6B0E8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" name="四角形: 角を丸くする 21">
                    <a:extLst>
                      <a:ext uri="{FF2B5EF4-FFF2-40B4-BE49-F238E27FC236}">
                        <a16:creationId xmlns:a16="http://schemas.microsoft.com/office/drawing/2014/main" id="{6729C724-413B-42B9-A271-9259BF2FB38F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" name="楕円 32">
                    <a:extLst>
                      <a:ext uri="{FF2B5EF4-FFF2-40B4-BE49-F238E27FC236}">
                        <a16:creationId xmlns:a16="http://schemas.microsoft.com/office/drawing/2014/main" id="{7B0A5DB8-0D11-40E5-B28F-3F4C918E4969}"/>
                      </a:ext>
                    </a:extLst>
                  </p:cNvPr>
                  <p:cNvSpPr/>
                  <p:nvPr/>
                </p:nvSpPr>
                <p:spPr>
                  <a:xfrm>
                    <a:off x="804513" y="531186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2226B93F-5A04-4CC6-83CB-D94B25D52A12}"/>
                      </a:ext>
                    </a:extLst>
                  </p:cNvPr>
                  <p:cNvSpPr/>
                  <p:nvPr/>
                </p:nvSpPr>
                <p:spPr>
                  <a:xfrm>
                    <a:off x="1640682" y="537381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39E42783-724F-4533-AF72-ABEB486B5BD6}"/>
                    </a:ext>
                  </a:extLst>
                </p:cNvPr>
                <p:cNvSpPr/>
                <p:nvPr/>
              </p:nvSpPr>
              <p:spPr>
                <a:xfrm flipH="1">
                  <a:off x="1853861" y="3910013"/>
                  <a:ext cx="452292" cy="498676"/>
                </a:xfrm>
                <a:custGeom>
                  <a:avLst/>
                  <a:gdLst>
                    <a:gd name="connsiteX0" fmla="*/ 236949 w 452292"/>
                    <a:gd name="connsiteY0" fmla="*/ 0 h 498676"/>
                    <a:gd name="connsiteX1" fmla="*/ 182398 w 452292"/>
                    <a:gd name="connsiteY1" fmla="*/ 2578 h 498676"/>
                    <a:gd name="connsiteX2" fmla="*/ 181223 w 452292"/>
                    <a:gd name="connsiteY2" fmla="*/ 57869 h 498676"/>
                    <a:gd name="connsiteX3" fmla="*/ 138120 w 452292"/>
                    <a:gd name="connsiteY3" fmla="*/ 59298 h 498676"/>
                    <a:gd name="connsiteX4" fmla="*/ 0 w 452292"/>
                    <a:gd name="connsiteY4" fmla="*/ 93496 h 498676"/>
                    <a:gd name="connsiteX5" fmla="*/ 138120 w 452292"/>
                    <a:gd name="connsiteY5" fmla="*/ 127694 h 498676"/>
                    <a:gd name="connsiteX6" fmla="*/ 182242 w 452292"/>
                    <a:gd name="connsiteY6" fmla="*/ 129156 h 498676"/>
                    <a:gd name="connsiteX7" fmla="*/ 183255 w 452292"/>
                    <a:gd name="connsiteY7" fmla="*/ 176848 h 498676"/>
                    <a:gd name="connsiteX8" fmla="*/ 160365 w 452292"/>
                    <a:gd name="connsiteY8" fmla="*/ 177808 h 498676"/>
                    <a:gd name="connsiteX9" fmla="*/ 57150 w 452292"/>
                    <a:gd name="connsiteY9" fmla="*/ 210141 h 498676"/>
                    <a:gd name="connsiteX10" fmla="*/ 160365 w 452292"/>
                    <a:gd name="connsiteY10" fmla="*/ 242474 h 498676"/>
                    <a:gd name="connsiteX11" fmla="*/ 185016 w 452292"/>
                    <a:gd name="connsiteY11" fmla="*/ 243508 h 498676"/>
                    <a:gd name="connsiteX12" fmla="*/ 188815 w 452292"/>
                    <a:gd name="connsiteY12" fmla="*/ 297034 h 498676"/>
                    <a:gd name="connsiteX13" fmla="*/ 174268 w 452292"/>
                    <a:gd name="connsiteY13" fmla="*/ 297703 h 498676"/>
                    <a:gd name="connsiteX14" fmla="*/ 92868 w 452292"/>
                    <a:gd name="connsiteY14" fmla="*/ 325682 h 498676"/>
                    <a:gd name="connsiteX15" fmla="*/ 174268 w 452292"/>
                    <a:gd name="connsiteY15" fmla="*/ 353661 h 498676"/>
                    <a:gd name="connsiteX16" fmla="*/ 192895 w 452292"/>
                    <a:gd name="connsiteY16" fmla="*/ 354517 h 498676"/>
                    <a:gd name="connsiteX17" fmla="*/ 194205 w 452292"/>
                    <a:gd name="connsiteY17" fmla="*/ 372988 h 498676"/>
                    <a:gd name="connsiteX18" fmla="*/ 226146 w 452292"/>
                    <a:gd name="connsiteY18" fmla="*/ 498676 h 498676"/>
                    <a:gd name="connsiteX19" fmla="*/ 258087 w 452292"/>
                    <a:gd name="connsiteY19" fmla="*/ 372988 h 498676"/>
                    <a:gd name="connsiteX20" fmla="*/ 259397 w 452292"/>
                    <a:gd name="connsiteY20" fmla="*/ 354517 h 498676"/>
                    <a:gd name="connsiteX21" fmla="*/ 278024 w 452292"/>
                    <a:gd name="connsiteY21" fmla="*/ 353661 h 498676"/>
                    <a:gd name="connsiteX22" fmla="*/ 359424 w 452292"/>
                    <a:gd name="connsiteY22" fmla="*/ 325682 h 498676"/>
                    <a:gd name="connsiteX23" fmla="*/ 278024 w 452292"/>
                    <a:gd name="connsiteY23" fmla="*/ 297703 h 498676"/>
                    <a:gd name="connsiteX24" fmla="*/ 263477 w 452292"/>
                    <a:gd name="connsiteY24" fmla="*/ 297034 h 498676"/>
                    <a:gd name="connsiteX25" fmla="*/ 267276 w 452292"/>
                    <a:gd name="connsiteY25" fmla="*/ 243508 h 498676"/>
                    <a:gd name="connsiteX26" fmla="*/ 291927 w 452292"/>
                    <a:gd name="connsiteY26" fmla="*/ 242474 h 498676"/>
                    <a:gd name="connsiteX27" fmla="*/ 395142 w 452292"/>
                    <a:gd name="connsiteY27" fmla="*/ 210141 h 498676"/>
                    <a:gd name="connsiteX28" fmla="*/ 291927 w 452292"/>
                    <a:gd name="connsiteY28" fmla="*/ 177808 h 498676"/>
                    <a:gd name="connsiteX29" fmla="*/ 269037 w 452292"/>
                    <a:gd name="connsiteY29" fmla="*/ 176848 h 498676"/>
                    <a:gd name="connsiteX30" fmla="*/ 270050 w 452292"/>
                    <a:gd name="connsiteY30" fmla="*/ 129156 h 498676"/>
                    <a:gd name="connsiteX31" fmla="*/ 314172 w 452292"/>
                    <a:gd name="connsiteY31" fmla="*/ 127694 h 498676"/>
                    <a:gd name="connsiteX32" fmla="*/ 452292 w 452292"/>
                    <a:gd name="connsiteY32" fmla="*/ 93496 h 498676"/>
                    <a:gd name="connsiteX33" fmla="*/ 314172 w 452292"/>
                    <a:gd name="connsiteY33" fmla="*/ 59298 h 498676"/>
                    <a:gd name="connsiteX34" fmla="*/ 271069 w 452292"/>
                    <a:gd name="connsiteY34" fmla="*/ 57869 h 498676"/>
                    <a:gd name="connsiteX35" fmla="*/ 269872 w 452292"/>
                    <a:gd name="connsiteY35" fmla="*/ 1556 h 498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52292" h="498676">
                      <a:moveTo>
                        <a:pt x="236949" y="0"/>
                      </a:moveTo>
                      <a:lnTo>
                        <a:pt x="182398" y="2578"/>
                      </a:lnTo>
                      <a:lnTo>
                        <a:pt x="181223" y="57869"/>
                      </a:lnTo>
                      <a:lnTo>
                        <a:pt x="138120" y="59298"/>
                      </a:lnTo>
                      <a:cubicBezTo>
                        <a:pt x="56952" y="64932"/>
                        <a:pt x="0" y="78122"/>
                        <a:pt x="0" y="93496"/>
                      </a:cubicBezTo>
                      <a:cubicBezTo>
                        <a:pt x="0" y="108869"/>
                        <a:pt x="56952" y="122060"/>
                        <a:pt x="138120" y="127694"/>
                      </a:cubicBezTo>
                      <a:lnTo>
                        <a:pt x="182242" y="129156"/>
                      </a:lnTo>
                      <a:lnTo>
                        <a:pt x="183255" y="176848"/>
                      </a:lnTo>
                      <a:lnTo>
                        <a:pt x="160365" y="177808"/>
                      </a:lnTo>
                      <a:cubicBezTo>
                        <a:pt x="99710" y="183135"/>
                        <a:pt x="57150" y="195606"/>
                        <a:pt x="57150" y="210141"/>
                      </a:cubicBezTo>
                      <a:cubicBezTo>
                        <a:pt x="57150" y="224676"/>
                        <a:pt x="99710" y="237147"/>
                        <a:pt x="160365" y="242474"/>
                      </a:cubicBezTo>
                      <a:lnTo>
                        <a:pt x="185016" y="243508"/>
                      </a:lnTo>
                      <a:lnTo>
                        <a:pt x="188815" y="297034"/>
                      </a:lnTo>
                      <a:lnTo>
                        <a:pt x="174268" y="297703"/>
                      </a:lnTo>
                      <a:cubicBezTo>
                        <a:pt x="126433" y="302313"/>
                        <a:pt x="92868" y="313104"/>
                        <a:pt x="92868" y="325682"/>
                      </a:cubicBezTo>
                      <a:cubicBezTo>
                        <a:pt x="92868" y="338259"/>
                        <a:pt x="126433" y="349051"/>
                        <a:pt x="174268" y="353661"/>
                      </a:cubicBezTo>
                      <a:lnTo>
                        <a:pt x="192895" y="354517"/>
                      </a:lnTo>
                      <a:lnTo>
                        <a:pt x="194205" y="372988"/>
                      </a:lnTo>
                      <a:cubicBezTo>
                        <a:pt x="202380" y="450645"/>
                        <a:pt x="213673" y="498676"/>
                        <a:pt x="226146" y="498676"/>
                      </a:cubicBezTo>
                      <a:cubicBezTo>
                        <a:pt x="238619" y="498676"/>
                        <a:pt x="249912" y="450645"/>
                        <a:pt x="258087" y="372988"/>
                      </a:cubicBezTo>
                      <a:lnTo>
                        <a:pt x="259397" y="354517"/>
                      </a:lnTo>
                      <a:lnTo>
                        <a:pt x="278024" y="353661"/>
                      </a:lnTo>
                      <a:cubicBezTo>
                        <a:pt x="325859" y="349051"/>
                        <a:pt x="359424" y="338259"/>
                        <a:pt x="359424" y="325682"/>
                      </a:cubicBezTo>
                      <a:cubicBezTo>
                        <a:pt x="359424" y="313104"/>
                        <a:pt x="325859" y="302313"/>
                        <a:pt x="278024" y="297703"/>
                      </a:cubicBezTo>
                      <a:lnTo>
                        <a:pt x="263477" y="297034"/>
                      </a:lnTo>
                      <a:lnTo>
                        <a:pt x="267276" y="243508"/>
                      </a:lnTo>
                      <a:lnTo>
                        <a:pt x="291927" y="242474"/>
                      </a:lnTo>
                      <a:cubicBezTo>
                        <a:pt x="352582" y="237147"/>
                        <a:pt x="395142" y="224676"/>
                        <a:pt x="395142" y="210141"/>
                      </a:cubicBezTo>
                      <a:cubicBezTo>
                        <a:pt x="395142" y="195606"/>
                        <a:pt x="352582" y="183135"/>
                        <a:pt x="291927" y="177808"/>
                      </a:cubicBezTo>
                      <a:lnTo>
                        <a:pt x="269037" y="176848"/>
                      </a:lnTo>
                      <a:lnTo>
                        <a:pt x="270050" y="129156"/>
                      </a:lnTo>
                      <a:lnTo>
                        <a:pt x="314172" y="127694"/>
                      </a:lnTo>
                      <a:cubicBezTo>
                        <a:pt x="395339" y="122060"/>
                        <a:pt x="452292" y="108869"/>
                        <a:pt x="452292" y="93496"/>
                      </a:cubicBezTo>
                      <a:cubicBezTo>
                        <a:pt x="452292" y="78122"/>
                        <a:pt x="395339" y="64932"/>
                        <a:pt x="314172" y="59298"/>
                      </a:cubicBezTo>
                      <a:lnTo>
                        <a:pt x="271069" y="57869"/>
                      </a:lnTo>
                      <a:lnTo>
                        <a:pt x="269872" y="1556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EEF3E64-903C-4726-8923-8303CCCC7D08}"/>
                </a:ext>
              </a:extLst>
            </p:cNvPr>
            <p:cNvSpPr/>
            <p:nvPr/>
          </p:nvSpPr>
          <p:spPr>
            <a:xfrm>
              <a:off x="2679612" y="143156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03B8410-70E6-4887-A3F0-5D3D99C9FE99}"/>
              </a:ext>
            </a:extLst>
          </p:cNvPr>
          <p:cNvGrpSpPr/>
          <p:nvPr/>
        </p:nvGrpSpPr>
        <p:grpSpPr>
          <a:xfrm>
            <a:off x="194672" y="7870815"/>
            <a:ext cx="1224884" cy="1905644"/>
            <a:chOff x="8104747" y="496093"/>
            <a:chExt cx="1252095" cy="1947983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F8364DAF-B78A-4B87-ADB0-9ADC2B4385F9}"/>
                </a:ext>
              </a:extLst>
            </p:cNvPr>
            <p:cNvGrpSpPr/>
            <p:nvPr/>
          </p:nvGrpSpPr>
          <p:grpSpPr>
            <a:xfrm>
              <a:off x="8104747" y="496093"/>
              <a:ext cx="1252095" cy="1947983"/>
              <a:chOff x="6950571" y="3753643"/>
              <a:chExt cx="1665430" cy="2591040"/>
            </a:xfrm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1D304615-7850-48E1-B1B8-3400A0389C0D}"/>
                  </a:ext>
                </a:extLst>
              </p:cNvPr>
              <p:cNvSpPr/>
              <p:nvPr/>
            </p:nvSpPr>
            <p:spPr>
              <a:xfrm>
                <a:off x="7882615" y="3753643"/>
                <a:ext cx="438970" cy="1427672"/>
              </a:xfrm>
              <a:prstGeom prst="ellipse">
                <a:avLst/>
              </a:prstGeom>
              <a:solidFill>
                <a:srgbClr val="FFCC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6E39F79A-E1B4-4C4A-A138-2A6F4D6FEE22}"/>
                  </a:ext>
                </a:extLst>
              </p:cNvPr>
              <p:cNvSpPr/>
              <p:nvPr/>
            </p:nvSpPr>
            <p:spPr>
              <a:xfrm>
                <a:off x="7977954" y="3946654"/>
                <a:ext cx="248292" cy="1041650"/>
              </a:xfrm>
              <a:prstGeom prst="ellipse">
                <a:avLst/>
              </a:prstGeom>
              <a:solidFill>
                <a:srgbClr val="FF66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E249A713-3D8F-4DDD-8D70-A86791321B07}"/>
                  </a:ext>
                </a:extLst>
              </p:cNvPr>
              <p:cNvSpPr/>
              <p:nvPr/>
            </p:nvSpPr>
            <p:spPr>
              <a:xfrm>
                <a:off x="7195407" y="3753643"/>
                <a:ext cx="438970" cy="1427672"/>
              </a:xfrm>
              <a:prstGeom prst="ellipse">
                <a:avLst/>
              </a:prstGeom>
              <a:solidFill>
                <a:srgbClr val="FFCC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F6EDB020-28FD-43D5-889C-4D18FD761035}"/>
                  </a:ext>
                </a:extLst>
              </p:cNvPr>
              <p:cNvSpPr/>
              <p:nvPr/>
            </p:nvSpPr>
            <p:spPr>
              <a:xfrm>
                <a:off x="7290746" y="3946654"/>
                <a:ext cx="248292" cy="1041650"/>
              </a:xfrm>
              <a:prstGeom prst="ellipse">
                <a:avLst/>
              </a:prstGeom>
              <a:solidFill>
                <a:srgbClr val="FF66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54C4CD52-4067-4FEF-B621-4681EC9F3F21}"/>
                  </a:ext>
                </a:extLst>
              </p:cNvPr>
              <p:cNvGrpSpPr/>
              <p:nvPr/>
            </p:nvGrpSpPr>
            <p:grpSpPr>
              <a:xfrm>
                <a:off x="6950571" y="4675282"/>
                <a:ext cx="1665430" cy="1669401"/>
                <a:chOff x="1188215" y="3910013"/>
                <a:chExt cx="1783585" cy="1669401"/>
              </a:xfrm>
            </p:grpSpPr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887C485E-1B44-4D1F-B932-103E5D2F1794}"/>
                    </a:ext>
                  </a:extLst>
                </p:cNvPr>
                <p:cNvSpPr/>
                <p:nvPr/>
              </p:nvSpPr>
              <p:spPr>
                <a:xfrm flipH="1">
                  <a:off x="1188215" y="3910013"/>
                  <a:ext cx="1783585" cy="1669401"/>
                </a:xfrm>
                <a:prstGeom prst="ellipse">
                  <a:avLst/>
                </a:prstGeom>
                <a:solidFill>
                  <a:srgbClr val="FFCC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04A714D6-0E64-47FA-ACEC-BA54E911FBCC}"/>
                    </a:ext>
                  </a:extLst>
                </p:cNvPr>
                <p:cNvGrpSpPr/>
                <p:nvPr/>
              </p:nvGrpSpPr>
              <p:grpSpPr>
                <a:xfrm>
                  <a:off x="1222243" y="4354176"/>
                  <a:ext cx="1668991" cy="1203707"/>
                  <a:chOff x="760298" y="4980239"/>
                  <a:chExt cx="1668991" cy="1203707"/>
                </a:xfrm>
              </p:grpSpPr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D6A0FEE9-3AD3-4744-A36B-7ED83752FE7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498023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52F2EEE4-5B4F-4B58-8594-EA924D6AEAC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498874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2F33FB90-22DA-4535-B116-EC5721FAC507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8568C6D7-B040-4363-9815-EAE311FAC2FE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" name="楕円 32">
                    <a:extLst>
                      <a:ext uri="{FF2B5EF4-FFF2-40B4-BE49-F238E27FC236}">
                        <a16:creationId xmlns:a16="http://schemas.microsoft.com/office/drawing/2014/main" id="{00F85329-C104-432C-BA9F-50FAAD3B928D}"/>
                      </a:ext>
                    </a:extLst>
                  </p:cNvPr>
                  <p:cNvSpPr/>
                  <p:nvPr/>
                </p:nvSpPr>
                <p:spPr>
                  <a:xfrm>
                    <a:off x="804513" y="531186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6A677D04-31E6-4B05-8084-AFBF7C8226A5}"/>
                      </a:ext>
                    </a:extLst>
                  </p:cNvPr>
                  <p:cNvSpPr/>
                  <p:nvPr/>
                </p:nvSpPr>
                <p:spPr>
                  <a:xfrm>
                    <a:off x="1640682" y="537381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CA22CF9-2BD4-4FD8-96EB-EA9282F02E98}"/>
                </a:ext>
              </a:extLst>
            </p:cNvPr>
            <p:cNvSpPr/>
            <p:nvPr/>
          </p:nvSpPr>
          <p:spPr>
            <a:xfrm>
              <a:off x="8299437" y="157126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E1C4F796-CD21-41A7-9640-2AFC9155EF50}"/>
              </a:ext>
            </a:extLst>
          </p:cNvPr>
          <p:cNvGrpSpPr/>
          <p:nvPr/>
        </p:nvGrpSpPr>
        <p:grpSpPr>
          <a:xfrm>
            <a:off x="2379644" y="8174469"/>
            <a:ext cx="1611520" cy="1575528"/>
            <a:chOff x="408131" y="890589"/>
            <a:chExt cx="1598436" cy="1562736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AE006D6-7E4E-4792-A03A-638432DDC904}"/>
                </a:ext>
              </a:extLst>
            </p:cNvPr>
            <p:cNvGrpSpPr/>
            <p:nvPr/>
          </p:nvGrpSpPr>
          <p:grpSpPr>
            <a:xfrm>
              <a:off x="408131" y="890589"/>
              <a:ext cx="1598436" cy="1562736"/>
              <a:chOff x="293830" y="2033589"/>
              <a:chExt cx="2126103" cy="2078618"/>
            </a:xfrm>
          </p:grpSpPr>
          <p:sp>
            <p:nvSpPr>
              <p:cNvPr id="46" name="二等辺三角形 8">
                <a:extLst>
                  <a:ext uri="{FF2B5EF4-FFF2-40B4-BE49-F238E27FC236}">
                    <a16:creationId xmlns:a16="http://schemas.microsoft.com/office/drawing/2014/main" id="{CEB550AD-5492-4216-BFB4-3C51B9AE00BF}"/>
                  </a:ext>
                </a:extLst>
              </p:cNvPr>
              <p:cNvSpPr/>
              <p:nvPr/>
            </p:nvSpPr>
            <p:spPr>
              <a:xfrm rot="19800000">
                <a:off x="293830" y="2033589"/>
                <a:ext cx="926881" cy="645714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二等辺三角形 8">
                <a:extLst>
                  <a:ext uri="{FF2B5EF4-FFF2-40B4-BE49-F238E27FC236}">
                    <a16:creationId xmlns:a16="http://schemas.microsoft.com/office/drawing/2014/main" id="{9378A58D-C192-4D5B-9DC1-0EA76A3A0D01}"/>
                  </a:ext>
                </a:extLst>
              </p:cNvPr>
              <p:cNvSpPr/>
              <p:nvPr/>
            </p:nvSpPr>
            <p:spPr>
              <a:xfrm rot="19800000">
                <a:off x="525600" y="2205628"/>
                <a:ext cx="555320" cy="460951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二等辺三角形 8">
                <a:extLst>
                  <a:ext uri="{FF2B5EF4-FFF2-40B4-BE49-F238E27FC236}">
                    <a16:creationId xmlns:a16="http://schemas.microsoft.com/office/drawing/2014/main" id="{F5CC4F0C-F204-43D1-9C3D-7E04F84B75A8}"/>
                  </a:ext>
                </a:extLst>
              </p:cNvPr>
              <p:cNvSpPr/>
              <p:nvPr/>
            </p:nvSpPr>
            <p:spPr>
              <a:xfrm rot="1800000" flipH="1">
                <a:off x="1493052" y="2033589"/>
                <a:ext cx="926881" cy="645714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二等辺三角形 8">
                <a:extLst>
                  <a:ext uri="{FF2B5EF4-FFF2-40B4-BE49-F238E27FC236}">
                    <a16:creationId xmlns:a16="http://schemas.microsoft.com/office/drawing/2014/main" id="{53C3E643-4907-4065-9EBB-88D3C36EA467}"/>
                  </a:ext>
                </a:extLst>
              </p:cNvPr>
              <p:cNvSpPr/>
              <p:nvPr/>
            </p:nvSpPr>
            <p:spPr>
              <a:xfrm rot="1800000" flipH="1">
                <a:off x="1632843" y="2205628"/>
                <a:ext cx="555320" cy="460951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楕円 605">
                <a:extLst>
                  <a:ext uri="{FF2B5EF4-FFF2-40B4-BE49-F238E27FC236}">
                    <a16:creationId xmlns:a16="http://schemas.microsoft.com/office/drawing/2014/main" id="{830FC081-1EBC-40B2-BAE2-B4D0FA7FA80F}"/>
                  </a:ext>
                </a:extLst>
              </p:cNvPr>
              <p:cNvSpPr/>
              <p:nvPr/>
            </p:nvSpPr>
            <p:spPr>
              <a:xfrm flipH="1">
                <a:off x="457256" y="2362200"/>
                <a:ext cx="1783586" cy="1750007"/>
              </a:xfrm>
              <a:custGeom>
                <a:avLst/>
                <a:gdLst>
                  <a:gd name="connsiteX0" fmla="*/ 0 w 1783585"/>
                  <a:gd name="connsiteY0" fmla="*/ 834701 h 1669401"/>
                  <a:gd name="connsiteX1" fmla="*/ 891793 w 1783585"/>
                  <a:gd name="connsiteY1" fmla="*/ 0 h 1669401"/>
                  <a:gd name="connsiteX2" fmla="*/ 1783586 w 1783585"/>
                  <a:gd name="connsiteY2" fmla="*/ 834701 h 1669401"/>
                  <a:gd name="connsiteX3" fmla="*/ 891793 w 1783585"/>
                  <a:gd name="connsiteY3" fmla="*/ 1669402 h 1669401"/>
                  <a:gd name="connsiteX4" fmla="*/ 0 w 1783585"/>
                  <a:gd name="connsiteY4" fmla="*/ 834701 h 1669401"/>
                  <a:gd name="connsiteX0" fmla="*/ 0 w 1783586"/>
                  <a:gd name="connsiteY0" fmla="*/ 834701 h 1669402"/>
                  <a:gd name="connsiteX1" fmla="*/ 891793 w 1783586"/>
                  <a:gd name="connsiteY1" fmla="*/ 0 h 1669402"/>
                  <a:gd name="connsiteX2" fmla="*/ 1783586 w 1783586"/>
                  <a:gd name="connsiteY2" fmla="*/ 834701 h 1669402"/>
                  <a:gd name="connsiteX3" fmla="*/ 891793 w 1783586"/>
                  <a:gd name="connsiteY3" fmla="*/ 1669402 h 1669402"/>
                  <a:gd name="connsiteX4" fmla="*/ 0 w 1783586"/>
                  <a:gd name="connsiteY4" fmla="*/ 834701 h 1669402"/>
                  <a:gd name="connsiteX0" fmla="*/ 0 w 1783586"/>
                  <a:gd name="connsiteY0" fmla="*/ 834701 h 1669402"/>
                  <a:gd name="connsiteX1" fmla="*/ 891793 w 1783586"/>
                  <a:gd name="connsiteY1" fmla="*/ 0 h 1669402"/>
                  <a:gd name="connsiteX2" fmla="*/ 1783586 w 1783586"/>
                  <a:gd name="connsiteY2" fmla="*/ 834701 h 1669402"/>
                  <a:gd name="connsiteX3" fmla="*/ 891793 w 1783586"/>
                  <a:gd name="connsiteY3" fmla="*/ 1669402 h 1669402"/>
                  <a:gd name="connsiteX4" fmla="*/ 0 w 1783586"/>
                  <a:gd name="connsiteY4" fmla="*/ 834701 h 1669402"/>
                  <a:gd name="connsiteX0" fmla="*/ 0 w 1783586"/>
                  <a:gd name="connsiteY0" fmla="*/ 834701 h 1669402"/>
                  <a:gd name="connsiteX1" fmla="*/ 891793 w 1783586"/>
                  <a:gd name="connsiteY1" fmla="*/ 0 h 1669402"/>
                  <a:gd name="connsiteX2" fmla="*/ 1783586 w 1783586"/>
                  <a:gd name="connsiteY2" fmla="*/ 834701 h 1669402"/>
                  <a:gd name="connsiteX3" fmla="*/ 891793 w 1783586"/>
                  <a:gd name="connsiteY3" fmla="*/ 1669402 h 1669402"/>
                  <a:gd name="connsiteX4" fmla="*/ 0 w 1783586"/>
                  <a:gd name="connsiteY4" fmla="*/ 834701 h 1669402"/>
                  <a:gd name="connsiteX0" fmla="*/ 0 w 1783586"/>
                  <a:gd name="connsiteY0" fmla="*/ 677538 h 1512239"/>
                  <a:gd name="connsiteX1" fmla="*/ 882268 w 1783586"/>
                  <a:gd name="connsiteY1" fmla="*/ 0 h 1512239"/>
                  <a:gd name="connsiteX2" fmla="*/ 1783586 w 1783586"/>
                  <a:gd name="connsiteY2" fmla="*/ 677538 h 1512239"/>
                  <a:gd name="connsiteX3" fmla="*/ 891793 w 1783586"/>
                  <a:gd name="connsiteY3" fmla="*/ 1512239 h 1512239"/>
                  <a:gd name="connsiteX4" fmla="*/ 0 w 1783586"/>
                  <a:gd name="connsiteY4" fmla="*/ 677538 h 1512239"/>
                  <a:gd name="connsiteX0" fmla="*/ 0 w 1783586"/>
                  <a:gd name="connsiteY0" fmla="*/ 677538 h 1645589"/>
                  <a:gd name="connsiteX1" fmla="*/ 882268 w 1783586"/>
                  <a:gd name="connsiteY1" fmla="*/ 0 h 1645589"/>
                  <a:gd name="connsiteX2" fmla="*/ 1783586 w 1783586"/>
                  <a:gd name="connsiteY2" fmla="*/ 677538 h 1645589"/>
                  <a:gd name="connsiteX3" fmla="*/ 896555 w 1783586"/>
                  <a:gd name="connsiteY3" fmla="*/ 1645589 h 1645589"/>
                  <a:gd name="connsiteX4" fmla="*/ 0 w 1783586"/>
                  <a:gd name="connsiteY4" fmla="*/ 677538 h 1645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3586" h="1645589">
                    <a:moveTo>
                      <a:pt x="0" y="677538"/>
                    </a:moveTo>
                    <a:cubicBezTo>
                      <a:pt x="0" y="216545"/>
                      <a:pt x="389744" y="0"/>
                      <a:pt x="882268" y="0"/>
                    </a:cubicBezTo>
                    <a:cubicBezTo>
                      <a:pt x="1374792" y="0"/>
                      <a:pt x="1783586" y="216545"/>
                      <a:pt x="1783586" y="677538"/>
                    </a:cubicBezTo>
                    <a:cubicBezTo>
                      <a:pt x="1783586" y="1138531"/>
                      <a:pt x="1389079" y="1645589"/>
                      <a:pt x="896555" y="1645589"/>
                    </a:cubicBezTo>
                    <a:cubicBezTo>
                      <a:pt x="404031" y="1645589"/>
                      <a:pt x="0" y="1138531"/>
                      <a:pt x="0" y="6775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26B66F61-0552-434A-BCD8-87B1C5E80FBD}"/>
                  </a:ext>
                </a:extLst>
              </p:cNvPr>
              <p:cNvGrpSpPr/>
              <p:nvPr/>
            </p:nvGrpSpPr>
            <p:grpSpPr>
              <a:xfrm>
                <a:off x="491286" y="2860895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47058FC8-B28F-4402-8519-C867ED139431}"/>
                    </a:ext>
                  </a:extLst>
                </p:cNvPr>
                <p:cNvSpPr/>
                <p:nvPr/>
              </p:nvSpPr>
              <p:spPr>
                <a:xfrm rot="198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EDD00B0E-9686-444E-9A81-002D1BD4D426}"/>
                    </a:ext>
                  </a:extLst>
                </p:cNvPr>
                <p:cNvSpPr/>
                <p:nvPr/>
              </p:nvSpPr>
              <p:spPr>
                <a:xfrm rot="18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5D664498-C732-454E-BDC3-98C7AF44455F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2011A012-53C7-40B1-8C27-D96CB395967F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" name="楕円 32">
                  <a:extLst>
                    <a:ext uri="{FF2B5EF4-FFF2-40B4-BE49-F238E27FC236}">
                      <a16:creationId xmlns:a16="http://schemas.microsoft.com/office/drawing/2014/main" id="{2C411342-D110-457A-82EE-3DFA439F42D5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AAA1D7E4-24CD-4F84-BB48-FA93F6566997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1BB15E67-B26D-4BFC-81AD-0BA8A56ACE63}"/>
                </a:ext>
              </a:extLst>
            </p:cNvPr>
            <p:cNvSpPr/>
            <p:nvPr/>
          </p:nvSpPr>
          <p:spPr>
            <a:xfrm>
              <a:off x="775992" y="152681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0E42B4A0-C017-4B1E-A92D-27466325338A}"/>
              </a:ext>
            </a:extLst>
          </p:cNvPr>
          <p:cNvGrpSpPr/>
          <p:nvPr/>
        </p:nvGrpSpPr>
        <p:grpSpPr>
          <a:xfrm>
            <a:off x="190217" y="326631"/>
            <a:ext cx="1413134" cy="1341284"/>
            <a:chOff x="8029964" y="2955855"/>
            <a:chExt cx="1401661" cy="1330396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655BBE86-90E2-4FFE-9F2E-0ACB7DECF924}"/>
                </a:ext>
              </a:extLst>
            </p:cNvPr>
            <p:cNvGrpSpPr/>
            <p:nvPr/>
          </p:nvGrpSpPr>
          <p:grpSpPr>
            <a:xfrm>
              <a:off x="8029964" y="2955855"/>
              <a:ext cx="1401661" cy="1330396"/>
              <a:chOff x="12361491" y="6842054"/>
              <a:chExt cx="1864370" cy="1769579"/>
            </a:xfrm>
          </p:grpSpPr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6B86E7A3-D959-4EBE-8C0B-AC3E7E47314F}"/>
                  </a:ext>
                </a:extLst>
              </p:cNvPr>
              <p:cNvSpPr/>
              <p:nvPr/>
            </p:nvSpPr>
            <p:spPr>
              <a:xfrm>
                <a:off x="13651067" y="6842054"/>
                <a:ext cx="574794" cy="574794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9B33EB75-1387-451B-B94D-69382A9FE074}"/>
                  </a:ext>
                </a:extLst>
              </p:cNvPr>
              <p:cNvSpPr/>
              <p:nvPr/>
            </p:nvSpPr>
            <p:spPr>
              <a:xfrm>
                <a:off x="13765863" y="6961222"/>
                <a:ext cx="336458" cy="33645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A01AA257-8A92-46B3-AFCE-817BACDC595C}"/>
                  </a:ext>
                </a:extLst>
              </p:cNvPr>
              <p:cNvSpPr/>
              <p:nvPr/>
            </p:nvSpPr>
            <p:spPr>
              <a:xfrm>
                <a:off x="12361491" y="6842054"/>
                <a:ext cx="574794" cy="574794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8F161001-9D5D-41E4-A30A-BC91AD1237C4}"/>
                  </a:ext>
                </a:extLst>
              </p:cNvPr>
              <p:cNvSpPr/>
              <p:nvPr/>
            </p:nvSpPr>
            <p:spPr>
              <a:xfrm>
                <a:off x="12476287" y="6961222"/>
                <a:ext cx="336458" cy="33645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178D79CC-B730-416E-AC75-50DD446A5C16}"/>
                  </a:ext>
                </a:extLst>
              </p:cNvPr>
              <p:cNvSpPr/>
              <p:nvPr/>
            </p:nvSpPr>
            <p:spPr>
              <a:xfrm flipH="1">
                <a:off x="12411585" y="6942232"/>
                <a:ext cx="1783585" cy="1669401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C6832BF7-3C32-4F41-A070-82249070ABC4}"/>
                  </a:ext>
                </a:extLst>
              </p:cNvPr>
              <p:cNvSpPr/>
              <p:nvPr/>
            </p:nvSpPr>
            <p:spPr>
              <a:xfrm>
                <a:off x="12712224" y="7385749"/>
                <a:ext cx="455292" cy="4552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F8EB36D6-16CF-4DD6-AC24-209B3D12464E}"/>
                  </a:ext>
                </a:extLst>
              </p:cNvPr>
              <p:cNvSpPr/>
              <p:nvPr/>
            </p:nvSpPr>
            <p:spPr>
              <a:xfrm>
                <a:off x="13418528" y="7385749"/>
                <a:ext cx="455292" cy="4552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円: 塗りつぶしなし 67">
                <a:extLst>
                  <a:ext uri="{FF2B5EF4-FFF2-40B4-BE49-F238E27FC236}">
                    <a16:creationId xmlns:a16="http://schemas.microsoft.com/office/drawing/2014/main" id="{2B62612B-E640-43DB-94D5-4878D3C889D6}"/>
                  </a:ext>
                </a:extLst>
              </p:cNvPr>
              <p:cNvSpPr/>
              <p:nvPr/>
            </p:nvSpPr>
            <p:spPr>
              <a:xfrm>
                <a:off x="12685267" y="7342814"/>
                <a:ext cx="509207" cy="509207"/>
              </a:xfrm>
              <a:prstGeom prst="donut">
                <a:avLst>
                  <a:gd name="adj" fmla="val 2063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円: 塗りつぶしなし 68">
                <a:extLst>
                  <a:ext uri="{FF2B5EF4-FFF2-40B4-BE49-F238E27FC236}">
                    <a16:creationId xmlns:a16="http://schemas.microsoft.com/office/drawing/2014/main" id="{96964024-2E2D-4327-94A3-7CD0A2FA9211}"/>
                  </a:ext>
                </a:extLst>
              </p:cNvPr>
              <p:cNvSpPr/>
              <p:nvPr/>
            </p:nvSpPr>
            <p:spPr>
              <a:xfrm>
                <a:off x="13402817" y="7342814"/>
                <a:ext cx="509207" cy="509207"/>
              </a:xfrm>
              <a:prstGeom prst="donut">
                <a:avLst>
                  <a:gd name="adj" fmla="val 2281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FABB61B3-EDCF-443D-A6FB-4643AB1CC070}"/>
                  </a:ext>
                </a:extLst>
              </p:cNvPr>
              <p:cNvGrpSpPr/>
              <p:nvPr/>
            </p:nvGrpSpPr>
            <p:grpSpPr>
              <a:xfrm>
                <a:off x="12445613" y="7386395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DC88F08A-C8B9-4810-9B0D-2B360220B2EE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6393E3B6-AAA9-4921-87F8-395A54D093DC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467793D9-0B4C-4FB6-B43A-D77ADF83D3E9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0F928C85-5C02-469E-BDAF-63A26FF996B5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" name="楕円 32">
                  <a:extLst>
                    <a:ext uri="{FF2B5EF4-FFF2-40B4-BE49-F238E27FC236}">
                      <a16:creationId xmlns:a16="http://schemas.microsoft.com/office/drawing/2014/main" id="{A83EED6B-A551-436C-BE7F-FC233D6644A0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3AA1719B-7FC5-4AF8-840B-550876D40905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D0DB4A76-8EFC-4614-8866-5BD84A50C188}"/>
                </a:ext>
              </a:extLst>
            </p:cNvPr>
            <p:cNvSpPr/>
            <p:nvPr/>
          </p:nvSpPr>
          <p:spPr>
            <a:xfrm>
              <a:off x="8365231" y="3471046"/>
              <a:ext cx="731127" cy="109444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771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C1A94C89-FDA0-4186-88D1-0F5018A245BB}"/>
              </a:ext>
            </a:extLst>
          </p:cNvPr>
          <p:cNvSpPr/>
          <p:nvPr/>
        </p:nvSpPr>
        <p:spPr>
          <a:xfrm>
            <a:off x="3564015" y="69340"/>
            <a:ext cx="3213303" cy="97380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C826EDFE-0F66-4598-89BE-C8A130989CF0}"/>
              </a:ext>
            </a:extLst>
          </p:cNvPr>
          <p:cNvSpPr txBox="1"/>
          <p:nvPr/>
        </p:nvSpPr>
        <p:spPr>
          <a:xfrm rot="5400000">
            <a:off x="540450" y="3692307"/>
            <a:ext cx="9226025" cy="249467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オミクロン変異株が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流行っています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66" name="フリーフォーム: 図形 165">
            <a:extLst>
              <a:ext uri="{FF2B5EF4-FFF2-40B4-BE49-F238E27FC236}">
                <a16:creationId xmlns:a16="http://schemas.microsoft.com/office/drawing/2014/main" id="{B0DD82CF-0408-4BE4-9234-00D426CE3DC5}"/>
              </a:ext>
            </a:extLst>
          </p:cNvPr>
          <p:cNvSpPr/>
          <p:nvPr/>
        </p:nvSpPr>
        <p:spPr>
          <a:xfrm>
            <a:off x="382198" y="178574"/>
            <a:ext cx="2858000" cy="7431897"/>
          </a:xfrm>
          <a:custGeom>
            <a:avLst/>
            <a:gdLst>
              <a:gd name="connsiteX0" fmla="*/ 315895 w 2858000"/>
              <a:gd name="connsiteY0" fmla="*/ 0 h 7431897"/>
              <a:gd name="connsiteX1" fmla="*/ 2542105 w 2858000"/>
              <a:gd name="connsiteY1" fmla="*/ 0 h 7431897"/>
              <a:gd name="connsiteX2" fmla="*/ 2858000 w 2858000"/>
              <a:gd name="connsiteY2" fmla="*/ 315895 h 7431897"/>
              <a:gd name="connsiteX3" fmla="*/ 2858000 w 2858000"/>
              <a:gd name="connsiteY3" fmla="*/ 6676575 h 7431897"/>
              <a:gd name="connsiteX4" fmla="*/ 2542105 w 2858000"/>
              <a:gd name="connsiteY4" fmla="*/ 6992470 h 7431897"/>
              <a:gd name="connsiteX5" fmla="*/ 2515868 w 2858000"/>
              <a:gd name="connsiteY5" fmla="*/ 6992470 h 7431897"/>
              <a:gd name="connsiteX6" fmla="*/ 2490268 w 2858000"/>
              <a:gd name="connsiteY6" fmla="*/ 7050359 h 7431897"/>
              <a:gd name="connsiteX7" fmla="*/ 1905633 w 2858000"/>
              <a:gd name="connsiteY7" fmla="*/ 7431897 h 7431897"/>
              <a:gd name="connsiteX8" fmla="*/ 2165114 w 2858000"/>
              <a:gd name="connsiteY8" fmla="*/ 7050279 h 7431897"/>
              <a:gd name="connsiteX9" fmla="*/ 2185372 w 2858000"/>
              <a:gd name="connsiteY9" fmla="*/ 6992470 h 7431897"/>
              <a:gd name="connsiteX10" fmla="*/ 315895 w 2858000"/>
              <a:gd name="connsiteY10" fmla="*/ 6992470 h 7431897"/>
              <a:gd name="connsiteX11" fmla="*/ 0 w 2858000"/>
              <a:gd name="connsiteY11" fmla="*/ 6676575 h 7431897"/>
              <a:gd name="connsiteX12" fmla="*/ 0 w 2858000"/>
              <a:gd name="connsiteY12" fmla="*/ 315895 h 7431897"/>
              <a:gd name="connsiteX13" fmla="*/ 315895 w 2858000"/>
              <a:gd name="connsiteY13" fmla="*/ 0 h 74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8000" h="7431897">
                <a:moveTo>
                  <a:pt x="315895" y="0"/>
                </a:moveTo>
                <a:lnTo>
                  <a:pt x="2542105" y="0"/>
                </a:lnTo>
                <a:cubicBezTo>
                  <a:pt x="2716569" y="0"/>
                  <a:pt x="2858000" y="141431"/>
                  <a:pt x="2858000" y="315895"/>
                </a:cubicBezTo>
                <a:lnTo>
                  <a:pt x="2858000" y="6676575"/>
                </a:lnTo>
                <a:cubicBezTo>
                  <a:pt x="2858000" y="6851039"/>
                  <a:pt x="2716569" y="6992470"/>
                  <a:pt x="2542105" y="6992470"/>
                </a:cubicBezTo>
                <a:lnTo>
                  <a:pt x="2515868" y="6992470"/>
                </a:lnTo>
                <a:lnTo>
                  <a:pt x="2490268" y="7050359"/>
                </a:lnTo>
                <a:cubicBezTo>
                  <a:pt x="2363566" y="7280552"/>
                  <a:pt x="2148999" y="7431897"/>
                  <a:pt x="1905633" y="7431897"/>
                </a:cubicBezTo>
                <a:cubicBezTo>
                  <a:pt x="2016593" y="7329753"/>
                  <a:pt x="2104723" y="7198528"/>
                  <a:pt x="2165114" y="7050279"/>
                </a:cubicBezTo>
                <a:lnTo>
                  <a:pt x="2185372" y="6992470"/>
                </a:lnTo>
                <a:lnTo>
                  <a:pt x="315895" y="6992470"/>
                </a:lnTo>
                <a:cubicBezTo>
                  <a:pt x="141431" y="6992470"/>
                  <a:pt x="0" y="6851039"/>
                  <a:pt x="0" y="6676575"/>
                </a:cubicBezTo>
                <a:lnTo>
                  <a:pt x="0" y="315895"/>
                </a:lnTo>
                <a:cubicBezTo>
                  <a:pt x="0" y="141431"/>
                  <a:pt x="141431" y="0"/>
                  <a:pt x="315895" y="0"/>
                </a:cubicBezTo>
                <a:close/>
              </a:path>
            </a:pathLst>
          </a:cu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9860DFF5-DB64-4439-A8B0-BA4E85E80C87}"/>
              </a:ext>
            </a:extLst>
          </p:cNvPr>
          <p:cNvSpPr txBox="1"/>
          <p:nvPr/>
        </p:nvSpPr>
        <p:spPr>
          <a:xfrm>
            <a:off x="555004" y="357869"/>
            <a:ext cx="2400657" cy="68938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会話をするときは適切な距離とマスクを必ず着用しましょう。あなたの為、みんなの為最低限のマナーを守りましょう。</a:t>
            </a: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E135C60-2709-4CB0-87C1-C6BB4A35F66A}"/>
              </a:ext>
            </a:extLst>
          </p:cNvPr>
          <p:cNvGrpSpPr/>
          <p:nvPr/>
        </p:nvGrpSpPr>
        <p:grpSpPr>
          <a:xfrm>
            <a:off x="555004" y="6888215"/>
            <a:ext cx="2284141" cy="2775870"/>
            <a:chOff x="-3303830" y="2356454"/>
            <a:chExt cx="2141088" cy="2602020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5B41C689-B045-415B-9596-F8A04B23D10D}"/>
                </a:ext>
              </a:extLst>
            </p:cNvPr>
            <p:cNvGrpSpPr/>
            <p:nvPr/>
          </p:nvGrpSpPr>
          <p:grpSpPr>
            <a:xfrm>
              <a:off x="-3303830" y="2356454"/>
              <a:ext cx="1637333" cy="2602020"/>
              <a:chOff x="-3303830" y="2356454"/>
              <a:chExt cx="1637333" cy="2602020"/>
            </a:xfrm>
          </p:grpSpPr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CC45EC98-D77E-4ADC-AC29-05C304EB136C}"/>
                  </a:ext>
                </a:extLst>
              </p:cNvPr>
              <p:cNvSpPr/>
              <p:nvPr/>
            </p:nvSpPr>
            <p:spPr bwMode="auto">
              <a:xfrm>
                <a:off x="-3202308" y="2356454"/>
                <a:ext cx="1430606" cy="1435698"/>
              </a:xfrm>
              <a:prstGeom prst="ellipse">
                <a:avLst/>
              </a:pr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F45D4CD-1EAF-4DB2-A348-6A7145135EA0}"/>
                  </a:ext>
                </a:extLst>
              </p:cNvPr>
              <p:cNvSpPr/>
              <p:nvPr/>
            </p:nvSpPr>
            <p:spPr bwMode="auto">
              <a:xfrm>
                <a:off x="-3303830" y="2843238"/>
                <a:ext cx="1637333" cy="1178207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DDA39F38-DD26-4CA0-9EA8-922ADA2C3FDA}"/>
                  </a:ext>
                </a:extLst>
              </p:cNvPr>
              <p:cNvSpPr/>
              <p:nvPr/>
            </p:nvSpPr>
            <p:spPr bwMode="auto">
              <a:xfrm rot="900000" flipH="1">
                <a:off x="-2033714" y="3132427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F6F96FD3-D7EE-44B1-8DB4-2A5F5D4E9464}"/>
                  </a:ext>
                </a:extLst>
              </p:cNvPr>
              <p:cNvSpPr/>
              <p:nvPr/>
            </p:nvSpPr>
            <p:spPr bwMode="auto">
              <a:xfrm rot="20700000">
                <a:off x="-3297466" y="3132426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579461DA-220E-446B-87C5-65C5EEFE3194}"/>
                  </a:ext>
                </a:extLst>
              </p:cNvPr>
              <p:cNvSpPr/>
              <p:nvPr/>
            </p:nvSpPr>
            <p:spPr bwMode="auto">
              <a:xfrm rot="900000" flipH="1">
                <a:off x="-1964193" y="3230146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EFAEEC28-A3AB-4209-B764-FB3A0885DD6D}"/>
                  </a:ext>
                </a:extLst>
              </p:cNvPr>
              <p:cNvSpPr/>
              <p:nvPr/>
            </p:nvSpPr>
            <p:spPr bwMode="auto">
              <a:xfrm rot="20700000">
                <a:off x="-3227946" y="3230145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21BD8C4A-976C-404F-AC9C-AE5C5EC07066}"/>
                  </a:ext>
                </a:extLst>
              </p:cNvPr>
              <p:cNvSpPr/>
              <p:nvPr/>
            </p:nvSpPr>
            <p:spPr bwMode="auto">
              <a:xfrm>
                <a:off x="-2788238" y="3794499"/>
                <a:ext cx="603838" cy="429862"/>
              </a:xfrm>
              <a:custGeom>
                <a:avLst/>
                <a:gdLst>
                  <a:gd name="connsiteX0" fmla="*/ 213617 w 603838"/>
                  <a:gd name="connsiteY0" fmla="*/ 0 h 429862"/>
                  <a:gd name="connsiteX1" fmla="*/ 388849 w 603838"/>
                  <a:gd name="connsiteY1" fmla="*/ 0 h 429862"/>
                  <a:gd name="connsiteX2" fmla="*/ 417024 w 603838"/>
                  <a:gd name="connsiteY2" fmla="*/ 245072 h 429862"/>
                  <a:gd name="connsiteX3" fmla="*/ 419440 w 603838"/>
                  <a:gd name="connsiteY3" fmla="*/ 245228 h 429862"/>
                  <a:gd name="connsiteX4" fmla="*/ 603838 w 603838"/>
                  <a:gd name="connsiteY4" fmla="*/ 333769 h 429862"/>
                  <a:gd name="connsiteX5" fmla="*/ 301919 w 603838"/>
                  <a:gd name="connsiteY5" fmla="*/ 429862 h 429862"/>
                  <a:gd name="connsiteX6" fmla="*/ 0 w 603838"/>
                  <a:gd name="connsiteY6" fmla="*/ 333769 h 429862"/>
                  <a:gd name="connsiteX7" fmla="*/ 184399 w 603838"/>
                  <a:gd name="connsiteY7" fmla="*/ 245228 h 429862"/>
                  <a:gd name="connsiteX8" fmla="*/ 185432 w 603838"/>
                  <a:gd name="connsiteY8" fmla="*/ 245161 h 42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3838" h="429862">
                    <a:moveTo>
                      <a:pt x="213617" y="0"/>
                    </a:moveTo>
                    <a:lnTo>
                      <a:pt x="388849" y="0"/>
                    </a:lnTo>
                    <a:lnTo>
                      <a:pt x="417024" y="245072"/>
                    </a:lnTo>
                    <a:lnTo>
                      <a:pt x="419440" y="245228"/>
                    </a:lnTo>
                    <a:cubicBezTo>
                      <a:pt x="527803" y="259815"/>
                      <a:pt x="603838" y="293966"/>
                      <a:pt x="603838" y="333769"/>
                    </a:cubicBezTo>
                    <a:cubicBezTo>
                      <a:pt x="603838" y="386840"/>
                      <a:pt x="468664" y="429862"/>
                      <a:pt x="301919" y="429862"/>
                    </a:cubicBezTo>
                    <a:cubicBezTo>
                      <a:pt x="135174" y="429862"/>
                      <a:pt x="0" y="386840"/>
                      <a:pt x="0" y="333769"/>
                    </a:cubicBezTo>
                    <a:cubicBezTo>
                      <a:pt x="0" y="293966"/>
                      <a:pt x="76035" y="259815"/>
                      <a:pt x="184399" y="245228"/>
                    </a:cubicBezTo>
                    <a:lnTo>
                      <a:pt x="185432" y="245161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F213607-9B60-445A-AA79-CECDF810939E}"/>
                  </a:ext>
                </a:extLst>
              </p:cNvPr>
              <p:cNvSpPr/>
              <p:nvPr/>
            </p:nvSpPr>
            <p:spPr bwMode="auto">
              <a:xfrm>
                <a:off x="-3103470" y="4058517"/>
                <a:ext cx="1249270" cy="899957"/>
              </a:xfrm>
              <a:custGeom>
                <a:avLst/>
                <a:gdLst>
                  <a:gd name="connsiteX0" fmla="*/ 860098 w 1249270"/>
                  <a:gd name="connsiteY0" fmla="*/ 0 h 899957"/>
                  <a:gd name="connsiteX1" fmla="*/ 887401 w 1249270"/>
                  <a:gd name="connsiteY1" fmla="*/ 2753 h 899957"/>
                  <a:gd name="connsiteX2" fmla="*/ 1249270 w 1249270"/>
                  <a:gd name="connsiteY2" fmla="*/ 446751 h 899957"/>
                  <a:gd name="connsiteX3" fmla="*/ 1249270 w 1249270"/>
                  <a:gd name="connsiteY3" fmla="*/ 899957 h 899957"/>
                  <a:gd name="connsiteX4" fmla="*/ 0 w 1249270"/>
                  <a:gd name="connsiteY4" fmla="*/ 899957 h 899957"/>
                  <a:gd name="connsiteX5" fmla="*/ 0 w 1249270"/>
                  <a:gd name="connsiteY5" fmla="*/ 446751 h 899957"/>
                  <a:gd name="connsiteX6" fmla="*/ 361869 w 1249270"/>
                  <a:gd name="connsiteY6" fmla="*/ 2753 h 899957"/>
                  <a:gd name="connsiteX7" fmla="*/ 374961 w 1249270"/>
                  <a:gd name="connsiteY7" fmla="*/ 1433 h 899957"/>
                  <a:gd name="connsiteX8" fmla="*/ 388691 w 1249270"/>
                  <a:gd name="connsiteY8" fmla="*/ 24851 h 899957"/>
                  <a:gd name="connsiteX9" fmla="*/ 617151 w 1249270"/>
                  <a:gd name="connsiteY9" fmla="*/ 105029 h 899957"/>
                  <a:gd name="connsiteX10" fmla="*/ 860059 w 1249270"/>
                  <a:gd name="connsiteY10" fmla="*/ 209 h 899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49270" h="899957">
                    <a:moveTo>
                      <a:pt x="860098" y="0"/>
                    </a:moveTo>
                    <a:lnTo>
                      <a:pt x="887401" y="2753"/>
                    </a:lnTo>
                    <a:cubicBezTo>
                      <a:pt x="1093919" y="45012"/>
                      <a:pt x="1249270" y="227740"/>
                      <a:pt x="1249270" y="446751"/>
                    </a:cubicBezTo>
                    <a:lnTo>
                      <a:pt x="1249270" y="899957"/>
                    </a:lnTo>
                    <a:lnTo>
                      <a:pt x="0" y="899957"/>
                    </a:lnTo>
                    <a:lnTo>
                      <a:pt x="0" y="446751"/>
                    </a:lnTo>
                    <a:cubicBezTo>
                      <a:pt x="0" y="227740"/>
                      <a:pt x="155351" y="45012"/>
                      <a:pt x="361869" y="2753"/>
                    </a:cubicBezTo>
                    <a:lnTo>
                      <a:pt x="374961" y="1433"/>
                    </a:lnTo>
                    <a:lnTo>
                      <a:pt x="388691" y="24851"/>
                    </a:lnTo>
                    <a:cubicBezTo>
                      <a:pt x="426331" y="71968"/>
                      <a:pt x="514449" y="105029"/>
                      <a:pt x="617151" y="105029"/>
                    </a:cubicBezTo>
                    <a:cubicBezTo>
                      <a:pt x="736970" y="105029"/>
                      <a:pt x="836939" y="60030"/>
                      <a:pt x="860059" y="20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F792E706-B5A2-4D53-A7AF-F9FBFB8C6E00}"/>
                  </a:ext>
                </a:extLst>
              </p:cNvPr>
              <p:cNvSpPr/>
              <p:nvPr/>
            </p:nvSpPr>
            <p:spPr bwMode="auto">
              <a:xfrm>
                <a:off x="-3117075" y="2510645"/>
                <a:ext cx="1260140" cy="139054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4063AE9B-D4EA-448C-98B8-A838718BD382}"/>
                  </a:ext>
                </a:extLst>
              </p:cNvPr>
              <p:cNvCxnSpPr/>
              <p:nvPr/>
            </p:nvCxnSpPr>
            <p:spPr bwMode="auto">
              <a:xfrm>
                <a:off x="-2939780" y="4509093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F9F5921D-8D86-47A9-B659-6497D14706EC}"/>
                  </a:ext>
                </a:extLst>
              </p:cNvPr>
              <p:cNvSpPr/>
              <p:nvPr/>
            </p:nvSpPr>
            <p:spPr bwMode="auto">
              <a:xfrm rot="900000">
                <a:off x="-2977498" y="3059014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40F9DE73-15BD-4E83-BDFE-4AACE08FA7B2}"/>
                  </a:ext>
                </a:extLst>
              </p:cNvPr>
              <p:cNvSpPr/>
              <p:nvPr/>
            </p:nvSpPr>
            <p:spPr bwMode="auto">
              <a:xfrm rot="20700000" flipH="1">
                <a:off x="-2267015" y="3059013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C74A85B6-B4D1-4C71-AC77-E848FD8F8D28}"/>
                  </a:ext>
                </a:extLst>
              </p:cNvPr>
              <p:cNvSpPr/>
              <p:nvPr/>
            </p:nvSpPr>
            <p:spPr bwMode="auto">
              <a:xfrm>
                <a:off x="-2933882" y="3162605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F197ABEB-AA6D-4607-89A6-D877417EF160}"/>
                  </a:ext>
                </a:extLst>
              </p:cNvPr>
              <p:cNvSpPr/>
              <p:nvPr/>
            </p:nvSpPr>
            <p:spPr bwMode="auto">
              <a:xfrm>
                <a:off x="-2229088" y="3162605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6411C776-3A6A-43E0-B35C-65B478D72F0E}"/>
                  </a:ext>
                </a:extLst>
              </p:cNvPr>
              <p:cNvSpPr/>
              <p:nvPr/>
            </p:nvSpPr>
            <p:spPr bwMode="auto">
              <a:xfrm flipH="1">
                <a:off x="-3105849" y="2465293"/>
                <a:ext cx="1242706" cy="546233"/>
              </a:xfrm>
              <a:custGeom>
                <a:avLst/>
                <a:gdLst>
                  <a:gd name="connsiteX0" fmla="*/ 433641 w 1300763"/>
                  <a:gd name="connsiteY0" fmla="*/ 0 h 649974"/>
                  <a:gd name="connsiteX1" fmla="*/ 394771 w 1300763"/>
                  <a:gd name="connsiteY1" fmla="*/ 14016 h 649974"/>
                  <a:gd name="connsiteX2" fmla="*/ 193259 w 1300763"/>
                  <a:gd name="connsiteY2" fmla="*/ 158358 h 649974"/>
                  <a:gd name="connsiteX3" fmla="*/ 4919 w 1300763"/>
                  <a:gd name="connsiteY3" fmla="*/ 610240 h 649974"/>
                  <a:gd name="connsiteX4" fmla="*/ 13625 w 1300763"/>
                  <a:gd name="connsiteY4" fmla="*/ 636349 h 649974"/>
                  <a:gd name="connsiteX5" fmla="*/ 39734 w 1300763"/>
                  <a:gd name="connsiteY5" fmla="*/ 645055 h 649974"/>
                  <a:gd name="connsiteX6" fmla="*/ 491617 w 1300763"/>
                  <a:gd name="connsiteY6" fmla="*/ 456715 h 649974"/>
                  <a:gd name="connsiteX7" fmla="*/ 649012 w 1300763"/>
                  <a:gd name="connsiteY7" fmla="*/ 225626 h 649974"/>
                  <a:gd name="connsiteX8" fmla="*/ 650382 w 1300763"/>
                  <a:gd name="connsiteY8" fmla="*/ 220708 h 649974"/>
                  <a:gd name="connsiteX9" fmla="*/ 651751 w 1300763"/>
                  <a:gd name="connsiteY9" fmla="*/ 225626 h 649974"/>
                  <a:gd name="connsiteX10" fmla="*/ 809147 w 1300763"/>
                  <a:gd name="connsiteY10" fmla="*/ 456715 h 649974"/>
                  <a:gd name="connsiteX11" fmla="*/ 1261029 w 1300763"/>
                  <a:gd name="connsiteY11" fmla="*/ 645055 h 649974"/>
                  <a:gd name="connsiteX12" fmla="*/ 1287138 w 1300763"/>
                  <a:gd name="connsiteY12" fmla="*/ 636349 h 649974"/>
                  <a:gd name="connsiteX13" fmla="*/ 1295844 w 1300763"/>
                  <a:gd name="connsiteY13" fmla="*/ 610240 h 649974"/>
                  <a:gd name="connsiteX14" fmla="*/ 1107504 w 1300763"/>
                  <a:gd name="connsiteY14" fmla="*/ 158358 h 649974"/>
                  <a:gd name="connsiteX15" fmla="*/ 905993 w 1300763"/>
                  <a:gd name="connsiteY15" fmla="*/ 14016 h 649974"/>
                  <a:gd name="connsiteX16" fmla="*/ 868045 w 1300763"/>
                  <a:gd name="connsiteY16" fmla="*/ 333 h 649974"/>
                  <a:gd name="connsiteX17" fmla="*/ 651085 w 1300763"/>
                  <a:gd name="connsiteY17" fmla="*/ 149426 h 649974"/>
                  <a:gd name="connsiteX0" fmla="*/ 651085 w 1300763"/>
                  <a:gd name="connsiteY0" fmla="*/ 149426 h 649974"/>
                  <a:gd name="connsiteX1" fmla="*/ 433641 w 1300763"/>
                  <a:gd name="connsiteY1" fmla="*/ 0 h 649974"/>
                  <a:gd name="connsiteX2" fmla="*/ 394771 w 1300763"/>
                  <a:gd name="connsiteY2" fmla="*/ 14016 h 649974"/>
                  <a:gd name="connsiteX3" fmla="*/ 193259 w 1300763"/>
                  <a:gd name="connsiteY3" fmla="*/ 158358 h 649974"/>
                  <a:gd name="connsiteX4" fmla="*/ 4919 w 1300763"/>
                  <a:gd name="connsiteY4" fmla="*/ 610240 h 649974"/>
                  <a:gd name="connsiteX5" fmla="*/ 13625 w 1300763"/>
                  <a:gd name="connsiteY5" fmla="*/ 636349 h 649974"/>
                  <a:gd name="connsiteX6" fmla="*/ 39734 w 1300763"/>
                  <a:gd name="connsiteY6" fmla="*/ 645055 h 649974"/>
                  <a:gd name="connsiteX7" fmla="*/ 491617 w 1300763"/>
                  <a:gd name="connsiteY7" fmla="*/ 456715 h 649974"/>
                  <a:gd name="connsiteX8" fmla="*/ 649012 w 1300763"/>
                  <a:gd name="connsiteY8" fmla="*/ 225626 h 649974"/>
                  <a:gd name="connsiteX9" fmla="*/ 650382 w 1300763"/>
                  <a:gd name="connsiteY9" fmla="*/ 220708 h 649974"/>
                  <a:gd name="connsiteX10" fmla="*/ 651751 w 1300763"/>
                  <a:gd name="connsiteY10" fmla="*/ 225626 h 649974"/>
                  <a:gd name="connsiteX11" fmla="*/ 809147 w 1300763"/>
                  <a:gd name="connsiteY11" fmla="*/ 456715 h 649974"/>
                  <a:gd name="connsiteX12" fmla="*/ 1261029 w 1300763"/>
                  <a:gd name="connsiteY12" fmla="*/ 645055 h 649974"/>
                  <a:gd name="connsiteX13" fmla="*/ 1287138 w 1300763"/>
                  <a:gd name="connsiteY13" fmla="*/ 636349 h 649974"/>
                  <a:gd name="connsiteX14" fmla="*/ 1295844 w 1300763"/>
                  <a:gd name="connsiteY14" fmla="*/ 610240 h 649974"/>
                  <a:gd name="connsiteX15" fmla="*/ 1107504 w 1300763"/>
                  <a:gd name="connsiteY15" fmla="*/ 158358 h 649974"/>
                  <a:gd name="connsiteX16" fmla="*/ 905993 w 1300763"/>
                  <a:gd name="connsiteY16" fmla="*/ 14016 h 649974"/>
                  <a:gd name="connsiteX17" fmla="*/ 868045 w 1300763"/>
                  <a:gd name="connsiteY17" fmla="*/ 333 h 649974"/>
                  <a:gd name="connsiteX18" fmla="*/ 742525 w 1300763"/>
                  <a:gd name="connsiteY18" fmla="*/ 240866 h 649974"/>
                  <a:gd name="connsiteX0" fmla="*/ 651085 w 1300763"/>
                  <a:gd name="connsiteY0" fmla="*/ 149426 h 649974"/>
                  <a:gd name="connsiteX1" fmla="*/ 433641 w 1300763"/>
                  <a:gd name="connsiteY1" fmla="*/ 0 h 649974"/>
                  <a:gd name="connsiteX2" fmla="*/ 394771 w 1300763"/>
                  <a:gd name="connsiteY2" fmla="*/ 14016 h 649974"/>
                  <a:gd name="connsiteX3" fmla="*/ 193259 w 1300763"/>
                  <a:gd name="connsiteY3" fmla="*/ 158358 h 649974"/>
                  <a:gd name="connsiteX4" fmla="*/ 4919 w 1300763"/>
                  <a:gd name="connsiteY4" fmla="*/ 610240 h 649974"/>
                  <a:gd name="connsiteX5" fmla="*/ 13625 w 1300763"/>
                  <a:gd name="connsiteY5" fmla="*/ 636349 h 649974"/>
                  <a:gd name="connsiteX6" fmla="*/ 39734 w 1300763"/>
                  <a:gd name="connsiteY6" fmla="*/ 645055 h 649974"/>
                  <a:gd name="connsiteX7" fmla="*/ 491617 w 1300763"/>
                  <a:gd name="connsiteY7" fmla="*/ 456715 h 649974"/>
                  <a:gd name="connsiteX8" fmla="*/ 649012 w 1300763"/>
                  <a:gd name="connsiteY8" fmla="*/ 225626 h 649974"/>
                  <a:gd name="connsiteX9" fmla="*/ 650382 w 1300763"/>
                  <a:gd name="connsiteY9" fmla="*/ 220708 h 649974"/>
                  <a:gd name="connsiteX10" fmla="*/ 651751 w 1300763"/>
                  <a:gd name="connsiteY10" fmla="*/ 225626 h 649974"/>
                  <a:gd name="connsiteX11" fmla="*/ 809147 w 1300763"/>
                  <a:gd name="connsiteY11" fmla="*/ 456715 h 649974"/>
                  <a:gd name="connsiteX12" fmla="*/ 1261029 w 1300763"/>
                  <a:gd name="connsiteY12" fmla="*/ 645055 h 649974"/>
                  <a:gd name="connsiteX13" fmla="*/ 1287138 w 1300763"/>
                  <a:gd name="connsiteY13" fmla="*/ 636349 h 649974"/>
                  <a:gd name="connsiteX14" fmla="*/ 1295844 w 1300763"/>
                  <a:gd name="connsiteY14" fmla="*/ 610240 h 649974"/>
                  <a:gd name="connsiteX15" fmla="*/ 1107504 w 1300763"/>
                  <a:gd name="connsiteY15" fmla="*/ 158358 h 649974"/>
                  <a:gd name="connsiteX16" fmla="*/ 905993 w 1300763"/>
                  <a:gd name="connsiteY16" fmla="*/ 14016 h 649974"/>
                  <a:gd name="connsiteX17" fmla="*/ 868045 w 1300763"/>
                  <a:gd name="connsiteY17" fmla="*/ 333 h 649974"/>
                  <a:gd name="connsiteX0" fmla="*/ 433641 w 1300763"/>
                  <a:gd name="connsiteY0" fmla="*/ 0 h 649974"/>
                  <a:gd name="connsiteX1" fmla="*/ 394771 w 1300763"/>
                  <a:gd name="connsiteY1" fmla="*/ 14016 h 649974"/>
                  <a:gd name="connsiteX2" fmla="*/ 193259 w 1300763"/>
                  <a:gd name="connsiteY2" fmla="*/ 158358 h 649974"/>
                  <a:gd name="connsiteX3" fmla="*/ 4919 w 1300763"/>
                  <a:gd name="connsiteY3" fmla="*/ 610240 h 649974"/>
                  <a:gd name="connsiteX4" fmla="*/ 13625 w 1300763"/>
                  <a:gd name="connsiteY4" fmla="*/ 636349 h 649974"/>
                  <a:gd name="connsiteX5" fmla="*/ 39734 w 1300763"/>
                  <a:gd name="connsiteY5" fmla="*/ 645055 h 649974"/>
                  <a:gd name="connsiteX6" fmla="*/ 491617 w 1300763"/>
                  <a:gd name="connsiteY6" fmla="*/ 456715 h 649974"/>
                  <a:gd name="connsiteX7" fmla="*/ 649012 w 1300763"/>
                  <a:gd name="connsiteY7" fmla="*/ 225626 h 649974"/>
                  <a:gd name="connsiteX8" fmla="*/ 650382 w 1300763"/>
                  <a:gd name="connsiteY8" fmla="*/ 220708 h 649974"/>
                  <a:gd name="connsiteX9" fmla="*/ 651751 w 1300763"/>
                  <a:gd name="connsiteY9" fmla="*/ 225626 h 649974"/>
                  <a:gd name="connsiteX10" fmla="*/ 809147 w 1300763"/>
                  <a:gd name="connsiteY10" fmla="*/ 456715 h 649974"/>
                  <a:gd name="connsiteX11" fmla="*/ 1261029 w 1300763"/>
                  <a:gd name="connsiteY11" fmla="*/ 645055 h 649974"/>
                  <a:gd name="connsiteX12" fmla="*/ 1287138 w 1300763"/>
                  <a:gd name="connsiteY12" fmla="*/ 636349 h 649974"/>
                  <a:gd name="connsiteX13" fmla="*/ 1295844 w 1300763"/>
                  <a:gd name="connsiteY13" fmla="*/ 610240 h 649974"/>
                  <a:gd name="connsiteX14" fmla="*/ 1107504 w 1300763"/>
                  <a:gd name="connsiteY14" fmla="*/ 158358 h 649974"/>
                  <a:gd name="connsiteX15" fmla="*/ 905993 w 1300763"/>
                  <a:gd name="connsiteY15" fmla="*/ 14016 h 649974"/>
                  <a:gd name="connsiteX16" fmla="*/ 868045 w 1300763"/>
                  <a:gd name="connsiteY16" fmla="*/ 333 h 649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00763" h="649974">
                    <a:moveTo>
                      <a:pt x="433641" y="0"/>
                    </a:moveTo>
                    <a:lnTo>
                      <a:pt x="394771" y="14016"/>
                    </a:lnTo>
                    <a:cubicBezTo>
                      <a:pt x="325663" y="46754"/>
                      <a:pt x="256217" y="95401"/>
                      <a:pt x="193259" y="158358"/>
                    </a:cubicBezTo>
                    <a:cubicBezTo>
                      <a:pt x="49356" y="302261"/>
                      <a:pt x="-19778" y="480064"/>
                      <a:pt x="4919" y="610240"/>
                    </a:cubicBezTo>
                    <a:lnTo>
                      <a:pt x="13625" y="636349"/>
                    </a:lnTo>
                    <a:lnTo>
                      <a:pt x="39734" y="645055"/>
                    </a:lnTo>
                    <a:cubicBezTo>
                      <a:pt x="169910" y="669752"/>
                      <a:pt x="347713" y="600619"/>
                      <a:pt x="491617" y="456715"/>
                    </a:cubicBezTo>
                    <a:cubicBezTo>
                      <a:pt x="563568" y="384764"/>
                      <a:pt x="616828" y="304337"/>
                      <a:pt x="649012" y="225626"/>
                    </a:cubicBezTo>
                    <a:lnTo>
                      <a:pt x="650382" y="220708"/>
                    </a:lnTo>
                    <a:lnTo>
                      <a:pt x="651751" y="225626"/>
                    </a:lnTo>
                    <a:cubicBezTo>
                      <a:pt x="683936" y="304337"/>
                      <a:pt x="737195" y="384764"/>
                      <a:pt x="809147" y="456715"/>
                    </a:cubicBezTo>
                    <a:cubicBezTo>
                      <a:pt x="953050" y="600619"/>
                      <a:pt x="1130853" y="669752"/>
                      <a:pt x="1261029" y="645055"/>
                    </a:cubicBezTo>
                    <a:lnTo>
                      <a:pt x="1287138" y="636349"/>
                    </a:lnTo>
                    <a:lnTo>
                      <a:pt x="1295844" y="610240"/>
                    </a:lnTo>
                    <a:cubicBezTo>
                      <a:pt x="1320541" y="480064"/>
                      <a:pt x="1251407" y="302261"/>
                      <a:pt x="1107504" y="158358"/>
                    </a:cubicBezTo>
                    <a:cubicBezTo>
                      <a:pt x="1044547" y="95401"/>
                      <a:pt x="975100" y="46754"/>
                      <a:pt x="905993" y="14016"/>
                    </a:cubicBezTo>
                    <a:lnTo>
                      <a:pt x="868045" y="333"/>
                    </a:lnTo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3176EFDC-6FE3-4F16-B7ED-7EC05E1E9F88}"/>
                </a:ext>
              </a:extLst>
            </p:cNvPr>
            <p:cNvGrpSpPr/>
            <p:nvPr/>
          </p:nvGrpSpPr>
          <p:grpSpPr>
            <a:xfrm>
              <a:off x="-3151760" y="3077329"/>
              <a:ext cx="1288615" cy="1010859"/>
              <a:chOff x="-3455276" y="534930"/>
              <a:chExt cx="1611984" cy="1264527"/>
            </a:xfrm>
          </p:grpSpPr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6E9E309E-6B80-4B77-9DD6-FFB686480231}"/>
                  </a:ext>
                </a:extLst>
              </p:cNvPr>
              <p:cNvSpPr/>
              <p:nvPr/>
            </p:nvSpPr>
            <p:spPr>
              <a:xfrm rot="20700000">
                <a:off x="-3376163" y="534930"/>
                <a:ext cx="43978" cy="53308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1CD3713A-B542-424B-AE2C-81AF3133DA4F}"/>
                  </a:ext>
                </a:extLst>
              </p:cNvPr>
              <p:cNvSpPr/>
              <p:nvPr/>
            </p:nvSpPr>
            <p:spPr>
              <a:xfrm rot="900000" flipH="1">
                <a:off x="-1928192" y="543110"/>
                <a:ext cx="43978" cy="53308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BFC9FDE6-E77A-4D54-9E96-713015890BA7}"/>
                  </a:ext>
                </a:extLst>
              </p:cNvPr>
              <p:cNvSpPr/>
              <p:nvPr/>
            </p:nvSpPr>
            <p:spPr>
              <a:xfrm rot="13500000">
                <a:off x="-3390286" y="1088655"/>
                <a:ext cx="43978" cy="17395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B85896C2-A466-4613-A16B-1BEFC10D992F}"/>
                  </a:ext>
                </a:extLst>
              </p:cNvPr>
              <p:cNvSpPr/>
              <p:nvPr/>
            </p:nvSpPr>
            <p:spPr>
              <a:xfrm rot="8100000" flipH="1">
                <a:off x="-1917032" y="1088655"/>
                <a:ext cx="43978" cy="17395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BFCAD9F9-3100-41DC-9A69-B70454DC81A4}"/>
                  </a:ext>
                </a:extLst>
              </p:cNvPr>
              <p:cNvGrpSpPr/>
              <p:nvPr/>
            </p:nvGrpSpPr>
            <p:grpSpPr>
              <a:xfrm>
                <a:off x="-3403000" y="872666"/>
                <a:ext cx="1559708" cy="926791"/>
                <a:chOff x="804513" y="2016579"/>
                <a:chExt cx="1624776" cy="872077"/>
              </a:xfrm>
            </p:grpSpPr>
            <p:sp>
              <p:nvSpPr>
                <p:cNvPr id="149" name="楕円 32">
                  <a:extLst>
                    <a:ext uri="{FF2B5EF4-FFF2-40B4-BE49-F238E27FC236}">
                      <a16:creationId xmlns:a16="http://schemas.microsoft.com/office/drawing/2014/main" id="{01F8648C-BD34-4ABA-9889-C0770B5486FD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21C11528-1BD9-48BA-8247-2DBA4EB39961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57E03B10-2D84-4FD0-8D15-36B3CCCBEC3F}"/>
                </a:ext>
              </a:extLst>
            </p:cNvPr>
            <p:cNvGrpSpPr/>
            <p:nvPr/>
          </p:nvGrpSpPr>
          <p:grpSpPr>
            <a:xfrm rot="900000">
              <a:off x="-2163648" y="3396238"/>
              <a:ext cx="1000906" cy="1353012"/>
              <a:chOff x="2192787" y="1766211"/>
              <a:chExt cx="910638" cy="1230988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F409CE1D-575B-4774-BAFD-06341B7C877A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D132285-1139-4A76-9E03-96F21B2E78FA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角丸四角形 105">
                <a:extLst>
                  <a:ext uri="{FF2B5EF4-FFF2-40B4-BE49-F238E27FC236}">
                    <a16:creationId xmlns:a16="http://schemas.microsoft.com/office/drawing/2014/main" id="{654B37E2-5D42-489C-B4A0-50C135C15043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角丸四角形 106">
                <a:extLst>
                  <a:ext uri="{FF2B5EF4-FFF2-40B4-BE49-F238E27FC236}">
                    <a16:creationId xmlns:a16="http://schemas.microsoft.com/office/drawing/2014/main" id="{4D0A76E1-7B3E-4F3F-BFFA-C1A7133F1F3A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角丸四角形 107">
                <a:extLst>
                  <a:ext uri="{FF2B5EF4-FFF2-40B4-BE49-F238E27FC236}">
                    <a16:creationId xmlns:a16="http://schemas.microsoft.com/office/drawing/2014/main" id="{62D7324B-3171-4078-B0C0-BC29BB25574F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角丸四角形 104">
                <a:extLst>
                  <a:ext uri="{FF2B5EF4-FFF2-40B4-BE49-F238E27FC236}">
                    <a16:creationId xmlns:a16="http://schemas.microsoft.com/office/drawing/2014/main" id="{892ECF05-06A5-415E-9218-791C5C6CB93C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50961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5118E55-C3CE-4884-9EF3-8385CFC65AE7}"/>
              </a:ext>
            </a:extLst>
          </p:cNvPr>
          <p:cNvSpPr txBox="1"/>
          <p:nvPr/>
        </p:nvSpPr>
        <p:spPr>
          <a:xfrm>
            <a:off x="263541" y="361764"/>
            <a:ext cx="6405819" cy="294563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オミクロン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変異株が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9BC2137C-D196-4345-9EB5-3EDFCB0DD9B1}"/>
              </a:ext>
            </a:extLst>
          </p:cNvPr>
          <p:cNvSpPr txBox="1"/>
          <p:nvPr/>
        </p:nvSpPr>
        <p:spPr>
          <a:xfrm>
            <a:off x="263541" y="3737139"/>
            <a:ext cx="6405819" cy="114550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流行っています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330DE118-6C7E-4A8A-ADCA-E04ADBB94967}"/>
              </a:ext>
            </a:extLst>
          </p:cNvPr>
          <p:cNvGrpSpPr/>
          <p:nvPr/>
        </p:nvGrpSpPr>
        <p:grpSpPr>
          <a:xfrm>
            <a:off x="4566724" y="5583070"/>
            <a:ext cx="2056432" cy="3749658"/>
            <a:chOff x="-5632236" y="-2195730"/>
            <a:chExt cx="2441310" cy="4451437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88E957B1-5EAF-4793-817C-74602B4BD246}"/>
                </a:ext>
              </a:extLst>
            </p:cNvPr>
            <p:cNvGrpSpPr/>
            <p:nvPr/>
          </p:nvGrpSpPr>
          <p:grpSpPr>
            <a:xfrm>
              <a:off x="-5632236" y="-2195730"/>
              <a:ext cx="2441310" cy="4451437"/>
              <a:chOff x="1164533" y="-2195730"/>
              <a:chExt cx="2441310" cy="4451437"/>
            </a:xfrm>
          </p:grpSpPr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14D515A1-EF1D-4540-AF37-F0C01387C675}"/>
                  </a:ext>
                </a:extLst>
              </p:cNvPr>
              <p:cNvSpPr/>
              <p:nvPr/>
            </p:nvSpPr>
            <p:spPr bwMode="auto">
              <a:xfrm>
                <a:off x="2153524" y="443828"/>
                <a:ext cx="331149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月 106">
                <a:extLst>
                  <a:ext uri="{FF2B5EF4-FFF2-40B4-BE49-F238E27FC236}">
                    <a16:creationId xmlns:a16="http://schemas.microsoft.com/office/drawing/2014/main" id="{764B99D6-7BBC-46E0-A27B-D1AD5C5085B7}"/>
                  </a:ext>
                </a:extLst>
              </p:cNvPr>
              <p:cNvSpPr/>
              <p:nvPr/>
            </p:nvSpPr>
            <p:spPr bwMode="auto">
              <a:xfrm rot="900000">
                <a:off x="2053640" y="447915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C8B49E34-F27A-4A94-9380-217366D45CEB}"/>
                  </a:ext>
                </a:extLst>
              </p:cNvPr>
              <p:cNvSpPr/>
              <p:nvPr/>
            </p:nvSpPr>
            <p:spPr bwMode="auto">
              <a:xfrm rot="2356397">
                <a:off x="1992937" y="413665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1C2ADC50-EBA1-4DFC-B5FC-8E799445648B}"/>
                  </a:ext>
                </a:extLst>
              </p:cNvPr>
              <p:cNvSpPr/>
              <p:nvPr/>
            </p:nvSpPr>
            <p:spPr bwMode="auto">
              <a:xfrm rot="19800000" flipH="1">
                <a:off x="2590382" y="549752"/>
                <a:ext cx="331149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DAC1BD52-1BA8-4522-B022-51EF1CDE0AC1}"/>
                  </a:ext>
                </a:extLst>
              </p:cNvPr>
              <p:cNvSpPr/>
              <p:nvPr/>
            </p:nvSpPr>
            <p:spPr bwMode="auto">
              <a:xfrm rot="20700000" flipH="1">
                <a:off x="2368690" y="551705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F7681F3B-2191-4D0F-B29A-AA92C55CF052}"/>
                  </a:ext>
                </a:extLst>
              </p:cNvPr>
              <p:cNvSpPr/>
              <p:nvPr/>
            </p:nvSpPr>
            <p:spPr bwMode="auto">
              <a:xfrm rot="19243603" flipH="1">
                <a:off x="2407392" y="413666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ACE8ECA4-E447-4BBC-B243-D325AF7CA87F}"/>
                  </a:ext>
                </a:extLst>
              </p:cNvPr>
              <p:cNvSpPr/>
              <p:nvPr/>
            </p:nvSpPr>
            <p:spPr bwMode="auto">
              <a:xfrm rot="21114781">
                <a:off x="2340841" y="413665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B832F236-4FD2-47E2-B652-691FB9912F96}"/>
                  </a:ext>
                </a:extLst>
              </p:cNvPr>
              <p:cNvSpPr/>
              <p:nvPr/>
            </p:nvSpPr>
            <p:spPr bwMode="auto">
              <a:xfrm rot="1330995">
                <a:off x="2036256" y="658165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052D8E91-ACD7-4736-9CC9-06F72339A9E3}"/>
                  </a:ext>
                </a:extLst>
              </p:cNvPr>
              <p:cNvSpPr/>
              <p:nvPr/>
            </p:nvSpPr>
            <p:spPr bwMode="auto">
              <a:xfrm rot="10201802">
                <a:off x="2457869" y="688645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1288451-AA2C-4D58-9BB6-9D5F1C3AC2EE}"/>
                  </a:ext>
                </a:extLst>
              </p:cNvPr>
              <p:cNvSpPr/>
              <p:nvPr/>
            </p:nvSpPr>
            <p:spPr bwMode="auto">
              <a:xfrm rot="10800000">
                <a:off x="2437576" y="989263"/>
                <a:ext cx="636352" cy="1266444"/>
              </a:xfrm>
              <a:custGeom>
                <a:avLst/>
                <a:gdLst>
                  <a:gd name="connsiteX0" fmla="*/ 394346 w 636352"/>
                  <a:gd name="connsiteY0" fmla="*/ 1266444 h 1266444"/>
                  <a:gd name="connsiteX1" fmla="*/ 241999 w 636352"/>
                  <a:gd name="connsiteY1" fmla="*/ 1266444 h 1266444"/>
                  <a:gd name="connsiteX2" fmla="*/ 267166 w 636352"/>
                  <a:gd name="connsiteY2" fmla="*/ 858031 h 1266444"/>
                  <a:gd name="connsiteX3" fmla="*/ 249446 w 636352"/>
                  <a:gd name="connsiteY3" fmla="*/ 841052 h 1266444"/>
                  <a:gd name="connsiteX4" fmla="*/ 220978 w 636352"/>
                  <a:gd name="connsiteY4" fmla="*/ 743377 h 1266444"/>
                  <a:gd name="connsiteX5" fmla="*/ 249446 w 636352"/>
                  <a:gd name="connsiteY5" fmla="*/ 645702 h 1266444"/>
                  <a:gd name="connsiteX6" fmla="*/ 279285 w 636352"/>
                  <a:gd name="connsiteY6" fmla="*/ 617110 h 1266444"/>
                  <a:gd name="connsiteX7" fmla="*/ 294778 w 636352"/>
                  <a:gd name="connsiteY7" fmla="*/ 180401 h 1266444"/>
                  <a:gd name="connsiteX8" fmla="*/ 280341 w 636352"/>
                  <a:gd name="connsiteY8" fmla="*/ 179470 h 1266444"/>
                  <a:gd name="connsiteX9" fmla="*/ 249446 w 636352"/>
                  <a:gd name="connsiteY9" fmla="*/ 172816 h 1266444"/>
                  <a:gd name="connsiteX10" fmla="*/ 221731 w 636352"/>
                  <a:gd name="connsiteY10" fmla="*/ 151441 h 1266444"/>
                  <a:gd name="connsiteX11" fmla="*/ 194328 w 636352"/>
                  <a:gd name="connsiteY11" fmla="*/ 147170 h 1266444"/>
                  <a:gd name="connsiteX12" fmla="*/ 0 w 636352"/>
                  <a:gd name="connsiteY12" fmla="*/ 1 h 1266444"/>
                  <a:gd name="connsiteX13" fmla="*/ 122502 w 636352"/>
                  <a:gd name="connsiteY13" fmla="*/ 82837 h 1266444"/>
                  <a:gd name="connsiteX14" fmla="*/ 198428 w 636352"/>
                  <a:gd name="connsiteY14" fmla="*/ 102105 h 1266444"/>
                  <a:gd name="connsiteX15" fmla="*/ 167620 w 636352"/>
                  <a:gd name="connsiteY15" fmla="*/ 59417 h 1266444"/>
                  <a:gd name="connsiteX16" fmla="*/ 154780 w 636352"/>
                  <a:gd name="connsiteY16" fmla="*/ 0 h 1266444"/>
                  <a:gd name="connsiteX17" fmla="*/ 318176 w 636352"/>
                  <a:gd name="connsiteY17" fmla="*/ 99302 h 1266444"/>
                  <a:gd name="connsiteX18" fmla="*/ 481572 w 636352"/>
                  <a:gd name="connsiteY18" fmla="*/ 0 h 1266444"/>
                  <a:gd name="connsiteX19" fmla="*/ 468731 w 636352"/>
                  <a:gd name="connsiteY19" fmla="*/ 59417 h 1266444"/>
                  <a:gd name="connsiteX20" fmla="*/ 437923 w 636352"/>
                  <a:gd name="connsiteY20" fmla="*/ 102105 h 1266444"/>
                  <a:gd name="connsiteX21" fmla="*/ 513850 w 636352"/>
                  <a:gd name="connsiteY21" fmla="*/ 82837 h 1266444"/>
                  <a:gd name="connsiteX22" fmla="*/ 636352 w 636352"/>
                  <a:gd name="connsiteY22" fmla="*/ 1 h 1266444"/>
                  <a:gd name="connsiteX23" fmla="*/ 442024 w 636352"/>
                  <a:gd name="connsiteY23" fmla="*/ 147170 h 1266444"/>
                  <a:gd name="connsiteX24" fmla="*/ 414615 w 636352"/>
                  <a:gd name="connsiteY24" fmla="*/ 151442 h 1266444"/>
                  <a:gd name="connsiteX25" fmla="*/ 386901 w 636352"/>
                  <a:gd name="connsiteY25" fmla="*/ 172816 h 1266444"/>
                  <a:gd name="connsiteX26" fmla="*/ 356006 w 636352"/>
                  <a:gd name="connsiteY26" fmla="*/ 179470 h 1266444"/>
                  <a:gd name="connsiteX27" fmla="*/ 341569 w 636352"/>
                  <a:gd name="connsiteY27" fmla="*/ 180401 h 1266444"/>
                  <a:gd name="connsiteX28" fmla="*/ 357061 w 636352"/>
                  <a:gd name="connsiteY28" fmla="*/ 617110 h 1266444"/>
                  <a:gd name="connsiteX29" fmla="*/ 386900 w 636352"/>
                  <a:gd name="connsiteY29" fmla="*/ 645702 h 1266444"/>
                  <a:gd name="connsiteX30" fmla="*/ 415368 w 636352"/>
                  <a:gd name="connsiteY30" fmla="*/ 743377 h 1266444"/>
                  <a:gd name="connsiteX31" fmla="*/ 386900 w 636352"/>
                  <a:gd name="connsiteY31" fmla="*/ 841052 h 1266444"/>
                  <a:gd name="connsiteX32" fmla="*/ 369179 w 636352"/>
                  <a:gd name="connsiteY32" fmla="*/ 858032 h 126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6352" h="1266444">
                    <a:moveTo>
                      <a:pt x="394346" y="1266444"/>
                    </a:moveTo>
                    <a:lnTo>
                      <a:pt x="241999" y="1266444"/>
                    </a:lnTo>
                    <a:lnTo>
                      <a:pt x="267166" y="858031"/>
                    </a:lnTo>
                    <a:lnTo>
                      <a:pt x="249446" y="841052"/>
                    </a:lnTo>
                    <a:cubicBezTo>
                      <a:pt x="231857" y="816055"/>
                      <a:pt x="220978" y="781521"/>
                      <a:pt x="220978" y="743377"/>
                    </a:cubicBezTo>
                    <a:cubicBezTo>
                      <a:pt x="220978" y="705232"/>
                      <a:pt x="231857" y="670699"/>
                      <a:pt x="249446" y="645702"/>
                    </a:cubicBezTo>
                    <a:lnTo>
                      <a:pt x="279285" y="617110"/>
                    </a:lnTo>
                    <a:lnTo>
                      <a:pt x="294778" y="180401"/>
                    </a:lnTo>
                    <a:lnTo>
                      <a:pt x="280341" y="179470"/>
                    </a:lnTo>
                    <a:cubicBezTo>
                      <a:pt x="268713" y="177899"/>
                      <a:pt x="258241" y="175625"/>
                      <a:pt x="249446" y="172816"/>
                    </a:cubicBezTo>
                    <a:lnTo>
                      <a:pt x="221731" y="151441"/>
                    </a:lnTo>
                    <a:lnTo>
                      <a:pt x="194328" y="147170"/>
                    </a:lnTo>
                    <a:cubicBezTo>
                      <a:pt x="80129" y="122924"/>
                      <a:pt x="0" y="66160"/>
                      <a:pt x="0" y="1"/>
                    </a:cubicBezTo>
                    <a:cubicBezTo>
                      <a:pt x="23170" y="34196"/>
                      <a:pt x="66739" y="62791"/>
                      <a:pt x="122502" y="82837"/>
                    </a:cubicBezTo>
                    <a:lnTo>
                      <a:pt x="198428" y="102105"/>
                    </a:lnTo>
                    <a:lnTo>
                      <a:pt x="167620" y="59417"/>
                    </a:lnTo>
                    <a:cubicBezTo>
                      <a:pt x="159352" y="41155"/>
                      <a:pt x="154780" y="21076"/>
                      <a:pt x="154780" y="0"/>
                    </a:cubicBezTo>
                    <a:cubicBezTo>
                      <a:pt x="183432" y="60375"/>
                      <a:pt x="247483" y="99302"/>
                      <a:pt x="318176" y="99302"/>
                    </a:cubicBezTo>
                    <a:cubicBezTo>
                      <a:pt x="388868" y="99302"/>
                      <a:pt x="452920" y="60376"/>
                      <a:pt x="481572" y="0"/>
                    </a:cubicBezTo>
                    <a:cubicBezTo>
                      <a:pt x="481572" y="21076"/>
                      <a:pt x="476999" y="41155"/>
                      <a:pt x="468731" y="59417"/>
                    </a:cubicBezTo>
                    <a:lnTo>
                      <a:pt x="437923" y="102105"/>
                    </a:lnTo>
                    <a:lnTo>
                      <a:pt x="513850" y="82837"/>
                    </a:lnTo>
                    <a:cubicBezTo>
                      <a:pt x="569614" y="62791"/>
                      <a:pt x="613182" y="34196"/>
                      <a:pt x="636352" y="1"/>
                    </a:cubicBezTo>
                    <a:cubicBezTo>
                      <a:pt x="636352" y="66160"/>
                      <a:pt x="556223" y="122924"/>
                      <a:pt x="442024" y="147170"/>
                    </a:cubicBezTo>
                    <a:lnTo>
                      <a:pt x="414615" y="151442"/>
                    </a:lnTo>
                    <a:lnTo>
                      <a:pt x="386901" y="172816"/>
                    </a:lnTo>
                    <a:cubicBezTo>
                      <a:pt x="378107" y="175625"/>
                      <a:pt x="367635" y="177899"/>
                      <a:pt x="356006" y="179470"/>
                    </a:cubicBezTo>
                    <a:lnTo>
                      <a:pt x="341569" y="180401"/>
                    </a:lnTo>
                    <a:lnTo>
                      <a:pt x="357061" y="617110"/>
                    </a:lnTo>
                    <a:lnTo>
                      <a:pt x="386900" y="645702"/>
                    </a:lnTo>
                    <a:cubicBezTo>
                      <a:pt x="404489" y="670699"/>
                      <a:pt x="415368" y="705233"/>
                      <a:pt x="415368" y="743377"/>
                    </a:cubicBezTo>
                    <a:cubicBezTo>
                      <a:pt x="415368" y="781522"/>
                      <a:pt x="404489" y="816055"/>
                      <a:pt x="386900" y="841052"/>
                    </a:cubicBezTo>
                    <a:lnTo>
                      <a:pt x="369179" y="858032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75D2B961-BB36-45A7-8654-75D9CDBAFC41}"/>
                  </a:ext>
                </a:extLst>
              </p:cNvPr>
              <p:cNvSpPr/>
              <p:nvPr/>
            </p:nvSpPr>
            <p:spPr bwMode="auto">
              <a:xfrm>
                <a:off x="2620740" y="778763"/>
                <a:ext cx="270030" cy="36004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410708DB-2BC4-484C-9A4A-9B895AF0F331}"/>
                  </a:ext>
                </a:extLst>
              </p:cNvPr>
              <p:cNvSpPr/>
              <p:nvPr/>
            </p:nvSpPr>
            <p:spPr bwMode="auto">
              <a:xfrm rot="10800000">
                <a:off x="1683196" y="989263"/>
                <a:ext cx="636352" cy="1266444"/>
              </a:xfrm>
              <a:custGeom>
                <a:avLst/>
                <a:gdLst>
                  <a:gd name="connsiteX0" fmla="*/ 394346 w 636352"/>
                  <a:gd name="connsiteY0" fmla="*/ 1266444 h 1266444"/>
                  <a:gd name="connsiteX1" fmla="*/ 241999 w 636352"/>
                  <a:gd name="connsiteY1" fmla="*/ 1266444 h 1266444"/>
                  <a:gd name="connsiteX2" fmla="*/ 267166 w 636352"/>
                  <a:gd name="connsiteY2" fmla="*/ 858031 h 1266444"/>
                  <a:gd name="connsiteX3" fmla="*/ 249446 w 636352"/>
                  <a:gd name="connsiteY3" fmla="*/ 841052 h 1266444"/>
                  <a:gd name="connsiteX4" fmla="*/ 220978 w 636352"/>
                  <a:gd name="connsiteY4" fmla="*/ 743377 h 1266444"/>
                  <a:gd name="connsiteX5" fmla="*/ 249446 w 636352"/>
                  <a:gd name="connsiteY5" fmla="*/ 645702 h 1266444"/>
                  <a:gd name="connsiteX6" fmla="*/ 279285 w 636352"/>
                  <a:gd name="connsiteY6" fmla="*/ 617110 h 1266444"/>
                  <a:gd name="connsiteX7" fmla="*/ 294778 w 636352"/>
                  <a:gd name="connsiteY7" fmla="*/ 180401 h 1266444"/>
                  <a:gd name="connsiteX8" fmla="*/ 280341 w 636352"/>
                  <a:gd name="connsiteY8" fmla="*/ 179470 h 1266444"/>
                  <a:gd name="connsiteX9" fmla="*/ 249446 w 636352"/>
                  <a:gd name="connsiteY9" fmla="*/ 172816 h 1266444"/>
                  <a:gd name="connsiteX10" fmla="*/ 221731 w 636352"/>
                  <a:gd name="connsiteY10" fmla="*/ 151441 h 1266444"/>
                  <a:gd name="connsiteX11" fmla="*/ 194328 w 636352"/>
                  <a:gd name="connsiteY11" fmla="*/ 147170 h 1266444"/>
                  <a:gd name="connsiteX12" fmla="*/ 0 w 636352"/>
                  <a:gd name="connsiteY12" fmla="*/ 1 h 1266444"/>
                  <a:gd name="connsiteX13" fmla="*/ 122502 w 636352"/>
                  <a:gd name="connsiteY13" fmla="*/ 82837 h 1266444"/>
                  <a:gd name="connsiteX14" fmla="*/ 198428 w 636352"/>
                  <a:gd name="connsiteY14" fmla="*/ 102105 h 1266444"/>
                  <a:gd name="connsiteX15" fmla="*/ 167620 w 636352"/>
                  <a:gd name="connsiteY15" fmla="*/ 59417 h 1266444"/>
                  <a:gd name="connsiteX16" fmla="*/ 154780 w 636352"/>
                  <a:gd name="connsiteY16" fmla="*/ 0 h 1266444"/>
                  <a:gd name="connsiteX17" fmla="*/ 318176 w 636352"/>
                  <a:gd name="connsiteY17" fmla="*/ 99302 h 1266444"/>
                  <a:gd name="connsiteX18" fmla="*/ 481572 w 636352"/>
                  <a:gd name="connsiteY18" fmla="*/ 0 h 1266444"/>
                  <a:gd name="connsiteX19" fmla="*/ 468731 w 636352"/>
                  <a:gd name="connsiteY19" fmla="*/ 59417 h 1266444"/>
                  <a:gd name="connsiteX20" fmla="*/ 437923 w 636352"/>
                  <a:gd name="connsiteY20" fmla="*/ 102106 h 1266444"/>
                  <a:gd name="connsiteX21" fmla="*/ 513850 w 636352"/>
                  <a:gd name="connsiteY21" fmla="*/ 82837 h 1266444"/>
                  <a:gd name="connsiteX22" fmla="*/ 636352 w 636352"/>
                  <a:gd name="connsiteY22" fmla="*/ 2 h 1266444"/>
                  <a:gd name="connsiteX23" fmla="*/ 442024 w 636352"/>
                  <a:gd name="connsiteY23" fmla="*/ 147171 h 1266444"/>
                  <a:gd name="connsiteX24" fmla="*/ 414615 w 636352"/>
                  <a:gd name="connsiteY24" fmla="*/ 151442 h 1266444"/>
                  <a:gd name="connsiteX25" fmla="*/ 386901 w 636352"/>
                  <a:gd name="connsiteY25" fmla="*/ 172816 h 1266444"/>
                  <a:gd name="connsiteX26" fmla="*/ 356006 w 636352"/>
                  <a:gd name="connsiteY26" fmla="*/ 179470 h 1266444"/>
                  <a:gd name="connsiteX27" fmla="*/ 341569 w 636352"/>
                  <a:gd name="connsiteY27" fmla="*/ 180401 h 1266444"/>
                  <a:gd name="connsiteX28" fmla="*/ 357061 w 636352"/>
                  <a:gd name="connsiteY28" fmla="*/ 617110 h 1266444"/>
                  <a:gd name="connsiteX29" fmla="*/ 386900 w 636352"/>
                  <a:gd name="connsiteY29" fmla="*/ 645702 h 1266444"/>
                  <a:gd name="connsiteX30" fmla="*/ 415368 w 636352"/>
                  <a:gd name="connsiteY30" fmla="*/ 743377 h 1266444"/>
                  <a:gd name="connsiteX31" fmla="*/ 386900 w 636352"/>
                  <a:gd name="connsiteY31" fmla="*/ 841052 h 1266444"/>
                  <a:gd name="connsiteX32" fmla="*/ 369179 w 636352"/>
                  <a:gd name="connsiteY32" fmla="*/ 858032 h 126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6352" h="1266444">
                    <a:moveTo>
                      <a:pt x="394346" y="1266444"/>
                    </a:moveTo>
                    <a:lnTo>
                      <a:pt x="241999" y="1266444"/>
                    </a:lnTo>
                    <a:lnTo>
                      <a:pt x="267166" y="858031"/>
                    </a:lnTo>
                    <a:lnTo>
                      <a:pt x="249446" y="841052"/>
                    </a:lnTo>
                    <a:cubicBezTo>
                      <a:pt x="231857" y="816055"/>
                      <a:pt x="220978" y="781522"/>
                      <a:pt x="220978" y="743377"/>
                    </a:cubicBezTo>
                    <a:cubicBezTo>
                      <a:pt x="220978" y="705233"/>
                      <a:pt x="231857" y="670699"/>
                      <a:pt x="249446" y="645702"/>
                    </a:cubicBezTo>
                    <a:lnTo>
                      <a:pt x="279285" y="617110"/>
                    </a:lnTo>
                    <a:lnTo>
                      <a:pt x="294778" y="180401"/>
                    </a:lnTo>
                    <a:lnTo>
                      <a:pt x="280341" y="179470"/>
                    </a:lnTo>
                    <a:cubicBezTo>
                      <a:pt x="268713" y="177899"/>
                      <a:pt x="258241" y="175625"/>
                      <a:pt x="249446" y="172816"/>
                    </a:cubicBezTo>
                    <a:lnTo>
                      <a:pt x="221731" y="151441"/>
                    </a:lnTo>
                    <a:lnTo>
                      <a:pt x="194328" y="147170"/>
                    </a:lnTo>
                    <a:cubicBezTo>
                      <a:pt x="80129" y="122924"/>
                      <a:pt x="0" y="66160"/>
                      <a:pt x="0" y="1"/>
                    </a:cubicBezTo>
                    <a:cubicBezTo>
                      <a:pt x="23170" y="34196"/>
                      <a:pt x="66739" y="62791"/>
                      <a:pt x="122502" y="82837"/>
                    </a:cubicBezTo>
                    <a:lnTo>
                      <a:pt x="198428" y="102105"/>
                    </a:lnTo>
                    <a:lnTo>
                      <a:pt x="167620" y="59417"/>
                    </a:lnTo>
                    <a:cubicBezTo>
                      <a:pt x="159352" y="41155"/>
                      <a:pt x="154780" y="21076"/>
                      <a:pt x="154780" y="0"/>
                    </a:cubicBezTo>
                    <a:cubicBezTo>
                      <a:pt x="183432" y="60375"/>
                      <a:pt x="247483" y="99302"/>
                      <a:pt x="318176" y="99302"/>
                    </a:cubicBezTo>
                    <a:cubicBezTo>
                      <a:pt x="388868" y="99302"/>
                      <a:pt x="452920" y="60376"/>
                      <a:pt x="481572" y="0"/>
                    </a:cubicBezTo>
                    <a:cubicBezTo>
                      <a:pt x="481572" y="21076"/>
                      <a:pt x="476999" y="41155"/>
                      <a:pt x="468731" y="59417"/>
                    </a:cubicBezTo>
                    <a:lnTo>
                      <a:pt x="437923" y="102106"/>
                    </a:lnTo>
                    <a:lnTo>
                      <a:pt x="513850" y="82837"/>
                    </a:lnTo>
                    <a:cubicBezTo>
                      <a:pt x="569614" y="62791"/>
                      <a:pt x="613182" y="34196"/>
                      <a:pt x="636352" y="2"/>
                    </a:cubicBezTo>
                    <a:cubicBezTo>
                      <a:pt x="636352" y="66160"/>
                      <a:pt x="556223" y="122924"/>
                      <a:pt x="442024" y="147171"/>
                    </a:cubicBezTo>
                    <a:lnTo>
                      <a:pt x="414615" y="151442"/>
                    </a:lnTo>
                    <a:lnTo>
                      <a:pt x="386901" y="172816"/>
                    </a:lnTo>
                    <a:cubicBezTo>
                      <a:pt x="378107" y="175625"/>
                      <a:pt x="367635" y="177899"/>
                      <a:pt x="356006" y="179470"/>
                    </a:cubicBezTo>
                    <a:lnTo>
                      <a:pt x="341569" y="180401"/>
                    </a:lnTo>
                    <a:lnTo>
                      <a:pt x="357061" y="617110"/>
                    </a:lnTo>
                    <a:lnTo>
                      <a:pt x="386900" y="645702"/>
                    </a:lnTo>
                    <a:cubicBezTo>
                      <a:pt x="404489" y="670699"/>
                      <a:pt x="415368" y="705233"/>
                      <a:pt x="415368" y="743377"/>
                    </a:cubicBezTo>
                    <a:cubicBezTo>
                      <a:pt x="415368" y="781522"/>
                      <a:pt x="404489" y="816055"/>
                      <a:pt x="386900" y="841052"/>
                    </a:cubicBezTo>
                    <a:lnTo>
                      <a:pt x="369179" y="858032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6C2937DA-05BB-4CEC-8DD9-28CE74C7AF16}"/>
                  </a:ext>
                </a:extLst>
              </p:cNvPr>
              <p:cNvSpPr/>
              <p:nvPr/>
            </p:nvSpPr>
            <p:spPr bwMode="auto">
              <a:xfrm>
                <a:off x="1866360" y="778763"/>
                <a:ext cx="270030" cy="36004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92773B68-3832-42DC-8EE6-CBC10EB2DABF}"/>
                  </a:ext>
                </a:extLst>
              </p:cNvPr>
              <p:cNvGrpSpPr/>
              <p:nvPr/>
            </p:nvGrpSpPr>
            <p:grpSpPr>
              <a:xfrm flipH="1">
                <a:off x="1273724" y="-741939"/>
                <a:ext cx="870202" cy="336158"/>
                <a:chOff x="2802619" y="2501584"/>
                <a:chExt cx="870202" cy="336158"/>
              </a:xfrm>
            </p:grpSpPr>
            <p:sp>
              <p:nvSpPr>
                <p:cNvPr id="135" name="月 134">
                  <a:extLst>
                    <a:ext uri="{FF2B5EF4-FFF2-40B4-BE49-F238E27FC236}">
                      <a16:creationId xmlns:a16="http://schemas.microsoft.com/office/drawing/2014/main" id="{DA706136-A4C1-4F73-9190-FFC4BD8C599C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月 135">
                  <a:extLst>
                    <a:ext uri="{FF2B5EF4-FFF2-40B4-BE49-F238E27FC236}">
                      <a16:creationId xmlns:a16="http://schemas.microsoft.com/office/drawing/2014/main" id="{97695AEA-EB74-4ECD-BD16-F92A2EFA84F8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FB55FAB3-E979-4E69-9069-537089B807AF}"/>
                  </a:ext>
                </a:extLst>
              </p:cNvPr>
              <p:cNvGrpSpPr/>
              <p:nvPr/>
            </p:nvGrpSpPr>
            <p:grpSpPr>
              <a:xfrm>
                <a:off x="2683769" y="-741939"/>
                <a:ext cx="870202" cy="336158"/>
                <a:chOff x="2802619" y="2501584"/>
                <a:chExt cx="870202" cy="336158"/>
              </a:xfrm>
            </p:grpSpPr>
            <p:sp>
              <p:nvSpPr>
                <p:cNvPr id="133" name="月 132">
                  <a:extLst>
                    <a:ext uri="{FF2B5EF4-FFF2-40B4-BE49-F238E27FC236}">
                      <a16:creationId xmlns:a16="http://schemas.microsoft.com/office/drawing/2014/main" id="{DF7560F4-AF72-486A-A191-D07A7DBCC093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3E6D8B75-1BBA-407D-BF49-886A12B2036C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1" name="楕円 80">
                <a:extLst>
                  <a:ext uri="{FF2B5EF4-FFF2-40B4-BE49-F238E27FC236}">
                    <a16:creationId xmlns:a16="http://schemas.microsoft.com/office/drawing/2014/main" id="{A5F5865B-6274-4907-A1DA-CCC51019FC6C}"/>
                  </a:ext>
                </a:extLst>
              </p:cNvPr>
              <p:cNvSpPr/>
              <p:nvPr/>
            </p:nvSpPr>
            <p:spPr bwMode="auto">
              <a:xfrm>
                <a:off x="1475464" y="-1070747"/>
                <a:ext cx="1819446" cy="2102044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楕円 80">
                <a:extLst>
                  <a:ext uri="{FF2B5EF4-FFF2-40B4-BE49-F238E27FC236}">
                    <a16:creationId xmlns:a16="http://schemas.microsoft.com/office/drawing/2014/main" id="{B245D24B-CFDF-4045-B06A-2D02CCCCE2DE}"/>
                  </a:ext>
                </a:extLst>
              </p:cNvPr>
              <p:cNvSpPr/>
              <p:nvPr/>
            </p:nvSpPr>
            <p:spPr bwMode="auto">
              <a:xfrm>
                <a:off x="1582144" y="-1128696"/>
                <a:ext cx="1606086" cy="2217942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6AC7772-5558-459E-ACF6-259CDE35B956}"/>
                  </a:ext>
                </a:extLst>
              </p:cNvPr>
              <p:cNvSpPr/>
              <p:nvPr/>
            </p:nvSpPr>
            <p:spPr bwMode="auto">
              <a:xfrm rot="10800000">
                <a:off x="1164533" y="-2195730"/>
                <a:ext cx="2441310" cy="2806658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A2C2C33-376E-43D5-8089-152E4C18D6AE}"/>
                  </a:ext>
                </a:extLst>
              </p:cNvPr>
              <p:cNvSpPr/>
              <p:nvPr/>
            </p:nvSpPr>
            <p:spPr bwMode="auto">
              <a:xfrm>
                <a:off x="1731606" y="-720335"/>
                <a:ext cx="1318671" cy="1453432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63E2B89-4139-4A99-B4E9-F5660A234341}"/>
                  </a:ext>
                </a:extLst>
              </p:cNvPr>
              <p:cNvSpPr/>
              <p:nvPr/>
            </p:nvSpPr>
            <p:spPr bwMode="auto">
              <a:xfrm>
                <a:off x="1716985" y="-783668"/>
                <a:ext cx="1347913" cy="1534992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弦 125">
                <a:extLst>
                  <a:ext uri="{FF2B5EF4-FFF2-40B4-BE49-F238E27FC236}">
                    <a16:creationId xmlns:a16="http://schemas.microsoft.com/office/drawing/2014/main" id="{7521AF53-7144-46A8-8ED9-EB797B486FDA}"/>
                  </a:ext>
                </a:extLst>
              </p:cNvPr>
              <p:cNvSpPr/>
              <p:nvPr/>
            </p:nvSpPr>
            <p:spPr bwMode="auto">
              <a:xfrm>
                <a:off x="1605219" y="-1290379"/>
                <a:ext cx="363483" cy="36348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弦 126">
                <a:extLst>
                  <a:ext uri="{FF2B5EF4-FFF2-40B4-BE49-F238E27FC236}">
                    <a16:creationId xmlns:a16="http://schemas.microsoft.com/office/drawing/2014/main" id="{AECC5B13-1DE4-4273-9E36-3B3C15DA2E4E}"/>
                  </a:ext>
                </a:extLst>
              </p:cNvPr>
              <p:cNvSpPr/>
              <p:nvPr/>
            </p:nvSpPr>
            <p:spPr bwMode="auto">
              <a:xfrm flipH="1">
                <a:off x="2868535" y="-1290379"/>
                <a:ext cx="363483" cy="36348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弦 127">
                <a:extLst>
                  <a:ext uri="{FF2B5EF4-FFF2-40B4-BE49-F238E27FC236}">
                    <a16:creationId xmlns:a16="http://schemas.microsoft.com/office/drawing/2014/main" id="{FE6CE592-CD86-4F7D-B75C-5F9F06F5C8BC}"/>
                  </a:ext>
                </a:extLst>
              </p:cNvPr>
              <p:cNvSpPr/>
              <p:nvPr/>
            </p:nvSpPr>
            <p:spPr bwMode="auto">
              <a:xfrm>
                <a:off x="1757745" y="-1205710"/>
                <a:ext cx="208669" cy="20866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弦 128">
                <a:extLst>
                  <a:ext uri="{FF2B5EF4-FFF2-40B4-BE49-F238E27FC236}">
                    <a16:creationId xmlns:a16="http://schemas.microsoft.com/office/drawing/2014/main" id="{11712896-3217-4276-BF94-6E555C91EFE8}"/>
                  </a:ext>
                </a:extLst>
              </p:cNvPr>
              <p:cNvSpPr/>
              <p:nvPr/>
            </p:nvSpPr>
            <p:spPr bwMode="auto">
              <a:xfrm flipH="1">
                <a:off x="2865813" y="-1202772"/>
                <a:ext cx="208667" cy="20866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月 129">
                <a:extLst>
                  <a:ext uri="{FF2B5EF4-FFF2-40B4-BE49-F238E27FC236}">
                    <a16:creationId xmlns:a16="http://schemas.microsoft.com/office/drawing/2014/main" id="{CF85D093-20F1-4AFA-9629-4CBB7EFB7608}"/>
                  </a:ext>
                </a:extLst>
              </p:cNvPr>
              <p:cNvSpPr/>
              <p:nvPr/>
            </p:nvSpPr>
            <p:spPr bwMode="auto">
              <a:xfrm rot="18900000">
                <a:off x="1833393" y="-1475565"/>
                <a:ext cx="105972" cy="529860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月 130">
                <a:extLst>
                  <a:ext uri="{FF2B5EF4-FFF2-40B4-BE49-F238E27FC236}">
                    <a16:creationId xmlns:a16="http://schemas.microsoft.com/office/drawing/2014/main" id="{68E55D89-589A-4F65-8DDF-4B5E413DA5B5}"/>
                  </a:ext>
                </a:extLst>
              </p:cNvPr>
              <p:cNvSpPr/>
              <p:nvPr/>
            </p:nvSpPr>
            <p:spPr bwMode="auto">
              <a:xfrm rot="2700000" flipH="1">
                <a:off x="2909403" y="-1475562"/>
                <a:ext cx="105972" cy="529860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CC33E66B-BDC3-4E62-A925-B92F672348D2}"/>
                  </a:ext>
                </a:extLst>
              </p:cNvPr>
              <p:cNvSpPr/>
              <p:nvPr/>
            </p:nvSpPr>
            <p:spPr bwMode="auto">
              <a:xfrm>
                <a:off x="2157832" y="-791655"/>
                <a:ext cx="456713" cy="71083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BE687FCA-C9DF-43A8-9DC4-E1790939E7D5}"/>
                </a:ext>
              </a:extLst>
            </p:cNvPr>
            <p:cNvSpPr/>
            <p:nvPr/>
          </p:nvSpPr>
          <p:spPr bwMode="auto">
            <a:xfrm rot="20185320">
              <a:off x="-5179185" y="-692890"/>
              <a:ext cx="64177" cy="8196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BEA3DD88-D9FA-498A-80A3-3D1332B4B3ED}"/>
                </a:ext>
              </a:extLst>
            </p:cNvPr>
            <p:cNvSpPr/>
            <p:nvPr/>
          </p:nvSpPr>
          <p:spPr bwMode="auto">
            <a:xfrm rot="1414680" flipH="1">
              <a:off x="-3688521" y="-692888"/>
              <a:ext cx="64177" cy="8196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654DA5FC-5862-48DA-A6F6-845369892027}"/>
                </a:ext>
              </a:extLst>
            </p:cNvPr>
            <p:cNvSpPr/>
            <p:nvPr/>
          </p:nvSpPr>
          <p:spPr bwMode="auto">
            <a:xfrm>
              <a:off x="-5028930" y="18331"/>
              <a:ext cx="1242061" cy="713189"/>
            </a:xfrm>
            <a:custGeom>
              <a:avLst/>
              <a:gdLst>
                <a:gd name="connsiteX0" fmla="*/ 0 w 1399520"/>
                <a:gd name="connsiteY0" fmla="*/ 0 h 945591"/>
                <a:gd name="connsiteX1" fmla="*/ 888 w 1399520"/>
                <a:gd name="connsiteY1" fmla="*/ 1259 h 945591"/>
                <a:gd name="connsiteX2" fmla="*/ 705371 w 1399520"/>
                <a:gd name="connsiteY2" fmla="*/ 289585 h 945591"/>
                <a:gd name="connsiteX3" fmla="*/ 1347778 w 1399520"/>
                <a:gd name="connsiteY3" fmla="*/ 63592 h 945591"/>
                <a:gd name="connsiteX4" fmla="*/ 1399520 w 1399520"/>
                <a:gd name="connsiteY4" fmla="*/ 11637 h 945591"/>
                <a:gd name="connsiteX5" fmla="*/ 1368178 w 1399520"/>
                <a:gd name="connsiteY5" fmla="*/ 214051 h 945591"/>
                <a:gd name="connsiteX6" fmla="*/ 1105707 w 1399520"/>
                <a:gd name="connsiteY6" fmla="*/ 853045 h 945591"/>
                <a:gd name="connsiteX7" fmla="*/ 1087721 w 1399520"/>
                <a:gd name="connsiteY7" fmla="*/ 872618 h 945591"/>
                <a:gd name="connsiteX8" fmla="*/ 1036065 w 1399520"/>
                <a:gd name="connsiteY8" fmla="*/ 894199 h 945591"/>
                <a:gd name="connsiteX9" fmla="*/ 705371 w 1399520"/>
                <a:gd name="connsiteY9" fmla="*/ 945591 h 945591"/>
                <a:gd name="connsiteX10" fmla="*/ 374677 w 1399520"/>
                <a:gd name="connsiteY10" fmla="*/ 894199 h 945591"/>
                <a:gd name="connsiteX11" fmla="*/ 307731 w 1399520"/>
                <a:gd name="connsiteY11" fmla="*/ 866229 h 945591"/>
                <a:gd name="connsiteX12" fmla="*/ 295615 w 1399520"/>
                <a:gd name="connsiteY12" fmla="*/ 853045 h 945591"/>
                <a:gd name="connsiteX13" fmla="*/ 33144 w 1399520"/>
                <a:gd name="connsiteY13" fmla="*/ 214051 h 945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99520" h="945591">
                  <a:moveTo>
                    <a:pt x="0" y="0"/>
                  </a:moveTo>
                  <a:lnTo>
                    <a:pt x="888" y="1259"/>
                  </a:lnTo>
                  <a:cubicBezTo>
                    <a:pt x="153563" y="175214"/>
                    <a:pt x="412116" y="289585"/>
                    <a:pt x="705371" y="289585"/>
                  </a:cubicBezTo>
                  <a:cubicBezTo>
                    <a:pt x="961970" y="289585"/>
                    <a:pt x="1191999" y="202020"/>
                    <a:pt x="1347778" y="63592"/>
                  </a:cubicBezTo>
                  <a:lnTo>
                    <a:pt x="1399520" y="11637"/>
                  </a:lnTo>
                  <a:lnTo>
                    <a:pt x="1368178" y="214051"/>
                  </a:lnTo>
                  <a:cubicBezTo>
                    <a:pt x="1313190" y="474688"/>
                    <a:pt x="1221330" y="696446"/>
                    <a:pt x="1105707" y="853045"/>
                  </a:cubicBezTo>
                  <a:lnTo>
                    <a:pt x="1087721" y="872618"/>
                  </a:lnTo>
                  <a:lnTo>
                    <a:pt x="1036065" y="894199"/>
                  </a:lnTo>
                  <a:cubicBezTo>
                    <a:pt x="934423" y="927292"/>
                    <a:pt x="822673" y="945591"/>
                    <a:pt x="705371" y="945591"/>
                  </a:cubicBezTo>
                  <a:cubicBezTo>
                    <a:pt x="588069" y="945591"/>
                    <a:pt x="476319" y="927292"/>
                    <a:pt x="374677" y="894199"/>
                  </a:cubicBezTo>
                  <a:lnTo>
                    <a:pt x="307731" y="866229"/>
                  </a:lnTo>
                  <a:lnTo>
                    <a:pt x="295615" y="853045"/>
                  </a:lnTo>
                  <a:cubicBezTo>
                    <a:pt x="179993" y="696446"/>
                    <a:pt x="88132" y="474688"/>
                    <a:pt x="33144" y="2140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31ED1D3E-C541-4800-A275-88346B448594}"/>
                </a:ext>
              </a:extLst>
            </p:cNvPr>
            <p:cNvSpPr/>
            <p:nvPr/>
          </p:nvSpPr>
          <p:spPr bwMode="auto">
            <a:xfrm>
              <a:off x="-4986338" y="83344"/>
              <a:ext cx="576270" cy="611981"/>
            </a:xfrm>
            <a:custGeom>
              <a:avLst/>
              <a:gdLst>
                <a:gd name="connsiteX0" fmla="*/ 0 w 546204"/>
                <a:gd name="connsiteY0" fmla="*/ 0 h 565840"/>
                <a:gd name="connsiteX1" fmla="*/ 696 w 546204"/>
                <a:gd name="connsiteY1" fmla="*/ 754 h 565840"/>
                <a:gd name="connsiteX2" fmla="*/ 386044 w 546204"/>
                <a:gd name="connsiteY2" fmla="*/ 161070 h 565840"/>
                <a:gd name="connsiteX3" fmla="*/ 546204 w 546204"/>
                <a:gd name="connsiteY3" fmla="*/ 172947 h 565840"/>
                <a:gd name="connsiteX4" fmla="*/ 546204 w 546204"/>
                <a:gd name="connsiteY4" fmla="*/ 565840 h 565840"/>
                <a:gd name="connsiteX5" fmla="*/ 418227 w 546204"/>
                <a:gd name="connsiteY5" fmla="*/ 558246 h 565840"/>
                <a:gd name="connsiteX6" fmla="*/ 293363 w 546204"/>
                <a:gd name="connsiteY6" fmla="*/ 535429 h 565840"/>
                <a:gd name="connsiteX7" fmla="*/ 240946 w 546204"/>
                <a:gd name="connsiteY7" fmla="*/ 518681 h 565840"/>
                <a:gd name="connsiteX8" fmla="*/ 231459 w 546204"/>
                <a:gd name="connsiteY8" fmla="*/ 510786 h 565840"/>
                <a:gd name="connsiteX9" fmla="*/ 25951 w 546204"/>
                <a:gd name="connsiteY9" fmla="*/ 128169 h 565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6204" h="565840">
                  <a:moveTo>
                    <a:pt x="0" y="0"/>
                  </a:moveTo>
                  <a:lnTo>
                    <a:pt x="696" y="754"/>
                  </a:lnTo>
                  <a:cubicBezTo>
                    <a:pt x="90351" y="78874"/>
                    <a:pt x="226637" y="136926"/>
                    <a:pt x="386044" y="161070"/>
                  </a:cubicBezTo>
                  <a:lnTo>
                    <a:pt x="546204" y="172947"/>
                  </a:lnTo>
                  <a:lnTo>
                    <a:pt x="546204" y="565840"/>
                  </a:lnTo>
                  <a:lnTo>
                    <a:pt x="418227" y="558246"/>
                  </a:lnTo>
                  <a:cubicBezTo>
                    <a:pt x="374924" y="553029"/>
                    <a:pt x="333154" y="545336"/>
                    <a:pt x="293363" y="535429"/>
                  </a:cubicBezTo>
                  <a:lnTo>
                    <a:pt x="240946" y="518681"/>
                  </a:lnTo>
                  <a:lnTo>
                    <a:pt x="231459" y="510786"/>
                  </a:lnTo>
                  <a:cubicBezTo>
                    <a:pt x="140930" y="417018"/>
                    <a:pt x="69005" y="284234"/>
                    <a:pt x="25951" y="128169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9" name="フリーフォーム: 図形 138">
            <a:extLst>
              <a:ext uri="{FF2B5EF4-FFF2-40B4-BE49-F238E27FC236}">
                <a16:creationId xmlns:a16="http://schemas.microsoft.com/office/drawing/2014/main" id="{E2E46B76-7ECA-4F92-8B4A-F17837B77A4F}"/>
              </a:ext>
            </a:extLst>
          </p:cNvPr>
          <p:cNvSpPr/>
          <p:nvPr/>
        </p:nvSpPr>
        <p:spPr>
          <a:xfrm>
            <a:off x="256632" y="5583070"/>
            <a:ext cx="4611878" cy="3420380"/>
          </a:xfrm>
          <a:custGeom>
            <a:avLst/>
            <a:gdLst>
              <a:gd name="connsiteX0" fmla="*/ 378055 w 4611878"/>
              <a:gd name="connsiteY0" fmla="*/ 0 h 3420380"/>
              <a:gd name="connsiteX1" fmla="*/ 3884186 w 4611878"/>
              <a:gd name="connsiteY1" fmla="*/ 0 h 3420380"/>
              <a:gd name="connsiteX2" fmla="*/ 4262241 w 4611878"/>
              <a:gd name="connsiteY2" fmla="*/ 378055 h 3420380"/>
              <a:gd name="connsiteX3" fmla="*/ 4262241 w 4611878"/>
              <a:gd name="connsiteY3" fmla="*/ 2091074 h 3420380"/>
              <a:gd name="connsiteX4" fmla="*/ 4321336 w 4611878"/>
              <a:gd name="connsiteY4" fmla="*/ 2073371 h 3420380"/>
              <a:gd name="connsiteX5" fmla="*/ 4611878 w 4611878"/>
              <a:gd name="connsiteY5" fmla="*/ 1857957 h 3420380"/>
              <a:gd name="connsiteX6" fmla="*/ 4302159 w 4611878"/>
              <a:gd name="connsiteY6" fmla="*/ 2325215 h 3420380"/>
              <a:gd name="connsiteX7" fmla="*/ 4262241 w 4611878"/>
              <a:gd name="connsiteY7" fmla="*/ 2337606 h 3420380"/>
              <a:gd name="connsiteX8" fmla="*/ 4262241 w 4611878"/>
              <a:gd name="connsiteY8" fmla="*/ 3042325 h 3420380"/>
              <a:gd name="connsiteX9" fmla="*/ 3884186 w 4611878"/>
              <a:gd name="connsiteY9" fmla="*/ 3420380 h 3420380"/>
              <a:gd name="connsiteX10" fmla="*/ 378055 w 4611878"/>
              <a:gd name="connsiteY10" fmla="*/ 3420380 h 3420380"/>
              <a:gd name="connsiteX11" fmla="*/ 0 w 4611878"/>
              <a:gd name="connsiteY11" fmla="*/ 3042325 h 3420380"/>
              <a:gd name="connsiteX12" fmla="*/ 0 w 4611878"/>
              <a:gd name="connsiteY12" fmla="*/ 378055 h 3420380"/>
              <a:gd name="connsiteX13" fmla="*/ 378055 w 4611878"/>
              <a:gd name="connsiteY13" fmla="*/ 0 h 342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11878" h="3420380">
                <a:moveTo>
                  <a:pt x="378055" y="0"/>
                </a:moveTo>
                <a:lnTo>
                  <a:pt x="3884186" y="0"/>
                </a:lnTo>
                <a:cubicBezTo>
                  <a:pt x="4092980" y="0"/>
                  <a:pt x="4262241" y="169261"/>
                  <a:pt x="4262241" y="378055"/>
                </a:cubicBezTo>
                <a:lnTo>
                  <a:pt x="4262241" y="2091074"/>
                </a:lnTo>
                <a:lnTo>
                  <a:pt x="4321336" y="2073371"/>
                </a:lnTo>
                <a:cubicBezTo>
                  <a:pt x="4435611" y="2031821"/>
                  <a:pt x="4537058" y="1957717"/>
                  <a:pt x="4611878" y="1857957"/>
                </a:cubicBezTo>
                <a:cubicBezTo>
                  <a:pt x="4611878" y="2068009"/>
                  <a:pt x="4484168" y="2248231"/>
                  <a:pt x="4302159" y="2325215"/>
                </a:cubicBezTo>
                <a:lnTo>
                  <a:pt x="4262241" y="2337606"/>
                </a:lnTo>
                <a:lnTo>
                  <a:pt x="4262241" y="3042325"/>
                </a:lnTo>
                <a:cubicBezTo>
                  <a:pt x="4262241" y="3251119"/>
                  <a:pt x="4092980" y="3420380"/>
                  <a:pt x="3884186" y="3420380"/>
                </a:cubicBezTo>
                <a:lnTo>
                  <a:pt x="378055" y="3420380"/>
                </a:lnTo>
                <a:cubicBezTo>
                  <a:pt x="169261" y="3420380"/>
                  <a:pt x="0" y="3251119"/>
                  <a:pt x="0" y="3042325"/>
                </a:cubicBezTo>
                <a:lnTo>
                  <a:pt x="0" y="378055"/>
                </a:lnTo>
                <a:cubicBezTo>
                  <a:pt x="0" y="169261"/>
                  <a:pt x="169261" y="0"/>
                  <a:pt x="378055" y="0"/>
                </a:cubicBezTo>
                <a:close/>
              </a:path>
            </a:pathLst>
          </a:cu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F5ACC5D6-9152-497C-A56F-D0B7FA2BE149}"/>
              </a:ext>
            </a:extLst>
          </p:cNvPr>
          <p:cNvSpPr txBox="1"/>
          <p:nvPr/>
        </p:nvSpPr>
        <p:spPr>
          <a:xfrm>
            <a:off x="389209" y="5768572"/>
            <a:ext cx="39877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会話をするときは適切な距離とマスクを必ず着用しましょう。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あなたの為、みんなの為最低限のマナーを守りましょう。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11940795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オミクロン変異株が流行っていますの貼り紙</dc:title>
  <dc:subject>オミクロン変異株が流行っていますの貼り紙</dc:subject>
  <dc:creator>でじけろお</dc:creator>
  <cp:lastModifiedBy/>
  <cp:revision>1</cp:revision>
  <dcterms:created xsi:type="dcterms:W3CDTF">2014-12-04T06:28:15Z</dcterms:created>
  <dcterms:modified xsi:type="dcterms:W3CDTF">2022-01-10T08:43:36Z</dcterms:modified>
  <cp:version>1</cp:version>
</cp:coreProperties>
</file>