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6" r:id="rId2"/>
    <p:sldId id="307" r:id="rId3"/>
    <p:sldId id="304" r:id="rId4"/>
    <p:sldId id="29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90" d="100"/>
          <a:sy n="90" d="100"/>
        </p:scale>
        <p:origin x="210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31F34D1-03C0-4ABA-B554-1315599E2B0E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97D9BA9-329C-4B4F-B5AF-7D2319BBA260}"/>
              </a:ext>
            </a:extLst>
          </p:cNvPr>
          <p:cNvSpPr txBox="1"/>
          <p:nvPr/>
        </p:nvSpPr>
        <p:spPr>
          <a:xfrm>
            <a:off x="944880" y="994547"/>
            <a:ext cx="8016240" cy="47740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コロナ感染防止のため</a:t>
            </a: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共同で使うタオル等は</a:t>
            </a: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一時的に設置しません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93201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31F34D1-03C0-4ABA-B554-1315599E2B0E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58BC1C3-C0CF-4F35-91A0-2FFBE44CFB32}"/>
              </a:ext>
            </a:extLst>
          </p:cNvPr>
          <p:cNvSpPr txBox="1"/>
          <p:nvPr/>
        </p:nvSpPr>
        <p:spPr>
          <a:xfrm>
            <a:off x="944880" y="994547"/>
            <a:ext cx="8016240" cy="47740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コロナ感染防止のため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共同で使うタオル等は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一時的に設置しません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71423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F98F2EC-EDA6-4675-9887-DC7D68DCB1C8}"/>
              </a:ext>
            </a:extLst>
          </p:cNvPr>
          <p:cNvSpPr/>
          <p:nvPr/>
        </p:nvSpPr>
        <p:spPr>
          <a:xfrm>
            <a:off x="88053" y="1358712"/>
            <a:ext cx="9725487" cy="27029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C63D358A-0005-4A9A-8A82-06C03BE80723}"/>
              </a:ext>
            </a:extLst>
          </p:cNvPr>
          <p:cNvSpPr txBox="1"/>
          <p:nvPr/>
        </p:nvSpPr>
        <p:spPr>
          <a:xfrm>
            <a:off x="698205" y="308344"/>
            <a:ext cx="8509590" cy="91669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コロナ感染防止のため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8AA2071-83DE-4BBF-AC18-B0E8FE5C8211}"/>
              </a:ext>
            </a:extLst>
          </p:cNvPr>
          <p:cNvSpPr txBox="1"/>
          <p:nvPr/>
        </p:nvSpPr>
        <p:spPr>
          <a:xfrm>
            <a:off x="371434" y="4197397"/>
            <a:ext cx="9163132" cy="235225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共同で使うタオル等は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一時的に設置しません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1BECF47-9A7C-439A-BE0A-3AA49D589169}"/>
              </a:ext>
            </a:extLst>
          </p:cNvPr>
          <p:cNvGrpSpPr/>
          <p:nvPr/>
        </p:nvGrpSpPr>
        <p:grpSpPr>
          <a:xfrm>
            <a:off x="3751395" y="1535089"/>
            <a:ext cx="2403210" cy="2352260"/>
            <a:chOff x="0" y="2685290"/>
            <a:chExt cx="3017520" cy="295354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0740CDA0-BD75-47BB-B42F-8D5DFB16C572}"/>
                </a:ext>
              </a:extLst>
            </p:cNvPr>
            <p:cNvSpPr/>
            <p:nvPr/>
          </p:nvSpPr>
          <p:spPr bwMode="auto">
            <a:xfrm>
              <a:off x="129227" y="278799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EC24563-87FE-46F7-BD16-4556BF237B18}"/>
                </a:ext>
              </a:extLst>
            </p:cNvPr>
            <p:cNvSpPr/>
            <p:nvPr/>
          </p:nvSpPr>
          <p:spPr bwMode="auto">
            <a:xfrm>
              <a:off x="0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9CF3656-03BD-4BBE-B127-9670C0F3619D}"/>
                </a:ext>
              </a:extLst>
            </p:cNvPr>
            <p:cNvGrpSpPr/>
            <p:nvPr/>
          </p:nvGrpSpPr>
          <p:grpSpPr>
            <a:xfrm>
              <a:off x="356870" y="3122610"/>
              <a:ext cx="2303780" cy="2078906"/>
              <a:chOff x="3367256" y="3371125"/>
              <a:chExt cx="2144544" cy="1935215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78B48F0-122E-4FCB-8B48-3B357907E1E5}"/>
                  </a:ext>
                </a:extLst>
              </p:cNvPr>
              <p:cNvSpPr/>
              <p:nvPr/>
            </p:nvSpPr>
            <p:spPr bwMode="auto">
              <a:xfrm flipH="1">
                <a:off x="4486393" y="3383280"/>
                <a:ext cx="824637" cy="184377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B0501866-D44A-4974-8332-282EA2AAE823}"/>
                  </a:ext>
                </a:extLst>
              </p:cNvPr>
              <p:cNvSpPr/>
              <p:nvPr/>
            </p:nvSpPr>
            <p:spPr bwMode="auto">
              <a:xfrm>
                <a:off x="3367256" y="3378040"/>
                <a:ext cx="2144544" cy="7636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33D991D-B009-45ED-ACC6-136F60F8A04C}"/>
                  </a:ext>
                </a:extLst>
              </p:cNvPr>
              <p:cNvSpPr/>
              <p:nvPr/>
            </p:nvSpPr>
            <p:spPr bwMode="auto">
              <a:xfrm>
                <a:off x="3512840" y="3371125"/>
                <a:ext cx="1694035" cy="1935215"/>
              </a:xfrm>
              <a:custGeom>
                <a:avLst/>
                <a:gdLst>
                  <a:gd name="connsiteX0" fmla="*/ 96831 w 1694035"/>
                  <a:gd name="connsiteY0" fmla="*/ 0 h 1935215"/>
                  <a:gd name="connsiteX1" fmla="*/ 1694035 w 1694035"/>
                  <a:gd name="connsiteY1" fmla="*/ 0 h 1935215"/>
                  <a:gd name="connsiteX2" fmla="*/ 1653615 w 1694035"/>
                  <a:gd name="connsiteY2" fmla="*/ 105672 h 1935215"/>
                  <a:gd name="connsiteX3" fmla="*/ 1616814 w 1694035"/>
                  <a:gd name="connsiteY3" fmla="*/ 1847653 h 1935215"/>
                  <a:gd name="connsiteX4" fmla="*/ 1594069 w 1694035"/>
                  <a:gd name="connsiteY4" fmla="*/ 1935215 h 1935215"/>
                  <a:gd name="connsiteX5" fmla="*/ 0 w 1694035"/>
                  <a:gd name="connsiteY5" fmla="*/ 1935215 h 1935215"/>
                  <a:gd name="connsiteX6" fmla="*/ 30653 w 1694035"/>
                  <a:gd name="connsiteY6" fmla="*/ 1855077 h 1935215"/>
                  <a:gd name="connsiteX7" fmla="*/ 67455 w 1694035"/>
                  <a:gd name="connsiteY7" fmla="*/ 113095 h 1935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4035" h="1935215">
                    <a:moveTo>
                      <a:pt x="96831" y="0"/>
                    </a:moveTo>
                    <a:lnTo>
                      <a:pt x="1694035" y="0"/>
                    </a:lnTo>
                    <a:lnTo>
                      <a:pt x="1653615" y="105672"/>
                    </a:lnTo>
                    <a:cubicBezTo>
                      <a:pt x="1473289" y="672897"/>
                      <a:pt x="1734119" y="1275390"/>
                      <a:pt x="1616814" y="1847653"/>
                    </a:cubicBezTo>
                    <a:lnTo>
                      <a:pt x="1594069" y="1935215"/>
                    </a:lnTo>
                    <a:lnTo>
                      <a:pt x="0" y="1935215"/>
                    </a:lnTo>
                    <a:lnTo>
                      <a:pt x="30653" y="1855077"/>
                    </a:lnTo>
                    <a:cubicBezTo>
                      <a:pt x="210980" y="1287852"/>
                      <a:pt x="-49850" y="685359"/>
                      <a:pt x="67455" y="11309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CEDC26F-3C73-43DD-BACB-2E53E0178E26}"/>
                  </a:ext>
                </a:extLst>
              </p:cNvPr>
              <p:cNvSpPr/>
              <p:nvPr/>
            </p:nvSpPr>
            <p:spPr bwMode="auto">
              <a:xfrm>
                <a:off x="3547133" y="4935913"/>
                <a:ext cx="1610330" cy="274320"/>
              </a:xfrm>
              <a:custGeom>
                <a:avLst/>
                <a:gdLst>
                  <a:gd name="connsiteX0" fmla="*/ 24648 w 1610330"/>
                  <a:gd name="connsiteY0" fmla="*/ 182880 h 274320"/>
                  <a:gd name="connsiteX1" fmla="*/ 1598346 w 1610330"/>
                  <a:gd name="connsiteY1" fmla="*/ 182880 h 274320"/>
                  <a:gd name="connsiteX2" fmla="*/ 1583256 w 1610330"/>
                  <a:gd name="connsiteY2" fmla="*/ 274320 h 274320"/>
                  <a:gd name="connsiteX3" fmla="*/ 0 w 1610330"/>
                  <a:gd name="connsiteY3" fmla="*/ 274320 h 274320"/>
                  <a:gd name="connsiteX4" fmla="*/ 24527 w 1610330"/>
                  <a:gd name="connsiteY4" fmla="*/ 183537 h 274320"/>
                  <a:gd name="connsiteX5" fmla="*/ 52503 w 1610330"/>
                  <a:gd name="connsiteY5" fmla="*/ 0 h 274320"/>
                  <a:gd name="connsiteX6" fmla="*/ 1610330 w 1610330"/>
                  <a:gd name="connsiteY6" fmla="*/ 0 h 274320"/>
                  <a:gd name="connsiteX7" fmla="*/ 1609710 w 1610330"/>
                  <a:gd name="connsiteY7" fmla="*/ 66977 h 274320"/>
                  <a:gd name="connsiteX8" fmla="*/ 1607428 w 1610330"/>
                  <a:gd name="connsiteY8" fmla="*/ 91440 h 274320"/>
                  <a:gd name="connsiteX9" fmla="*/ 41409 w 1610330"/>
                  <a:gd name="connsiteY9" fmla="*/ 91440 h 274320"/>
                  <a:gd name="connsiteX10" fmla="*/ 44229 w 1610330"/>
                  <a:gd name="connsiteY10" fmla="*/ 76054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0330" h="274320">
                    <a:moveTo>
                      <a:pt x="24648" y="182880"/>
                    </a:moveTo>
                    <a:lnTo>
                      <a:pt x="1598346" y="182880"/>
                    </a:lnTo>
                    <a:lnTo>
                      <a:pt x="1583256" y="274320"/>
                    </a:lnTo>
                    <a:lnTo>
                      <a:pt x="0" y="274320"/>
                    </a:lnTo>
                    <a:lnTo>
                      <a:pt x="24527" y="183537"/>
                    </a:lnTo>
                    <a:close/>
                    <a:moveTo>
                      <a:pt x="52503" y="0"/>
                    </a:moveTo>
                    <a:lnTo>
                      <a:pt x="1610330" y="0"/>
                    </a:lnTo>
                    <a:lnTo>
                      <a:pt x="1609710" y="66977"/>
                    </a:lnTo>
                    <a:lnTo>
                      <a:pt x="1607428" y="91440"/>
                    </a:lnTo>
                    <a:lnTo>
                      <a:pt x="41409" y="91440"/>
                    </a:lnTo>
                    <a:lnTo>
                      <a:pt x="44229" y="7605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D6528D9-075D-4949-A8F1-49B8222A1E19}"/>
                </a:ext>
              </a:extLst>
            </p:cNvPr>
            <p:cNvSpPr/>
            <p:nvPr/>
          </p:nvSpPr>
          <p:spPr bwMode="auto">
            <a:xfrm>
              <a:off x="0" y="26852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5692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386BB18C-DF28-448C-A75A-4972F6A8EF87}"/>
              </a:ext>
            </a:extLst>
          </p:cNvPr>
          <p:cNvSpPr/>
          <p:nvPr/>
        </p:nvSpPr>
        <p:spPr>
          <a:xfrm>
            <a:off x="194068" y="1796902"/>
            <a:ext cx="9513458" cy="18925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CCFFE86-90CF-4FFE-AC86-581B34030619}"/>
              </a:ext>
            </a:extLst>
          </p:cNvPr>
          <p:cNvSpPr txBox="1"/>
          <p:nvPr/>
        </p:nvSpPr>
        <p:spPr>
          <a:xfrm>
            <a:off x="698205" y="308344"/>
            <a:ext cx="8509590" cy="91669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70C0"/>
                </a:solidFill>
                <a:effectLst/>
              </a:rPr>
              <a:t>コロナ感染防止のため</a:t>
            </a:r>
            <a:endParaRPr lang="en-US" altLang="ja-JP" sz="8800" dirty="0">
              <a:ln w="38100"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783E57C-FC63-4E6F-8A6C-6200C30711DC}"/>
              </a:ext>
            </a:extLst>
          </p:cNvPr>
          <p:cNvSpPr txBox="1"/>
          <p:nvPr/>
        </p:nvSpPr>
        <p:spPr>
          <a:xfrm>
            <a:off x="371434" y="4264760"/>
            <a:ext cx="9163132" cy="235225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共同で使うタオル等は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一時的に設置しません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1BBBD7-2D22-4A05-954F-AF01131946C1}"/>
              </a:ext>
            </a:extLst>
          </p:cNvPr>
          <p:cNvGrpSpPr/>
          <p:nvPr/>
        </p:nvGrpSpPr>
        <p:grpSpPr>
          <a:xfrm>
            <a:off x="2224930" y="1577791"/>
            <a:ext cx="5451735" cy="2412335"/>
            <a:chOff x="2492315" y="1577791"/>
            <a:chExt cx="5451735" cy="2412335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8559C97-3EB2-41AD-9DBF-1C3FBBCC2F58}"/>
                </a:ext>
              </a:extLst>
            </p:cNvPr>
            <p:cNvGrpSpPr/>
            <p:nvPr/>
          </p:nvGrpSpPr>
          <p:grpSpPr>
            <a:xfrm>
              <a:off x="2492315" y="1583766"/>
              <a:ext cx="2458482" cy="2406360"/>
              <a:chOff x="1369675" y="2685290"/>
              <a:chExt cx="3017520" cy="295354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A4D3AB4B-D37B-4F9A-A02C-4BFC7225607A}"/>
                  </a:ext>
                </a:extLst>
              </p:cNvPr>
              <p:cNvSpPr/>
              <p:nvPr/>
            </p:nvSpPr>
            <p:spPr bwMode="auto">
              <a:xfrm>
                <a:off x="1498902" y="2787999"/>
                <a:ext cx="2835266" cy="2782757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041AA47-920D-4A00-8B04-1AFA54E2697B}"/>
                  </a:ext>
                </a:extLst>
              </p:cNvPr>
              <p:cNvSpPr/>
              <p:nvPr/>
            </p:nvSpPr>
            <p:spPr bwMode="auto">
              <a:xfrm>
                <a:off x="1369675" y="2685290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B84D721-650C-4080-BE40-F68C862ADD8E}"/>
                  </a:ext>
                </a:extLst>
              </p:cNvPr>
              <p:cNvSpPr/>
              <p:nvPr/>
            </p:nvSpPr>
            <p:spPr bwMode="auto">
              <a:xfrm>
                <a:off x="1650604" y="3338989"/>
                <a:ext cx="1922640" cy="2085610"/>
              </a:xfrm>
              <a:custGeom>
                <a:avLst/>
                <a:gdLst>
                  <a:gd name="connsiteX0" fmla="*/ 1167133 w 1922640"/>
                  <a:gd name="connsiteY0" fmla="*/ 132 h 2085610"/>
                  <a:gd name="connsiteX1" fmla="*/ 1209183 w 1922640"/>
                  <a:gd name="connsiteY1" fmla="*/ 6541 h 2085610"/>
                  <a:gd name="connsiteX2" fmla="*/ 1273004 w 1922640"/>
                  <a:gd name="connsiteY2" fmla="*/ 143923 h 2085610"/>
                  <a:gd name="connsiteX3" fmla="*/ 1073591 w 1922640"/>
                  <a:gd name="connsiteY3" fmla="*/ 689378 h 2085610"/>
                  <a:gd name="connsiteX4" fmla="*/ 1097002 w 1922640"/>
                  <a:gd name="connsiteY4" fmla="*/ 705820 h 2085610"/>
                  <a:gd name="connsiteX5" fmla="*/ 1477704 w 1922640"/>
                  <a:gd name="connsiteY5" fmla="*/ 163770 h 2085610"/>
                  <a:gd name="connsiteX6" fmla="*/ 1626921 w 1922640"/>
                  <a:gd name="connsiteY6" fmla="*/ 137679 h 2085610"/>
                  <a:gd name="connsiteX7" fmla="*/ 1653013 w 1922640"/>
                  <a:gd name="connsiteY7" fmla="*/ 286895 h 2085610"/>
                  <a:gd name="connsiteX8" fmla="*/ 1272309 w 1922640"/>
                  <a:gd name="connsiteY8" fmla="*/ 828946 h 2085610"/>
                  <a:gd name="connsiteX9" fmla="*/ 1301366 w 1922640"/>
                  <a:gd name="connsiteY9" fmla="*/ 849353 h 2085610"/>
                  <a:gd name="connsiteX10" fmla="*/ 1746792 w 1922640"/>
                  <a:gd name="connsiteY10" fmla="*/ 476683 h 2085610"/>
                  <a:gd name="connsiteX11" fmla="*/ 1864467 w 1922640"/>
                  <a:gd name="connsiteY11" fmla="*/ 463524 h 2085610"/>
                  <a:gd name="connsiteX12" fmla="*/ 1897675 w 1922640"/>
                  <a:gd name="connsiteY12" fmla="*/ 490100 h 2085610"/>
                  <a:gd name="connsiteX13" fmla="*/ 1884256 w 1922640"/>
                  <a:gd name="connsiteY13" fmla="*/ 640985 h 2085610"/>
                  <a:gd name="connsiteX14" fmla="*/ 1437018 w 1922640"/>
                  <a:gd name="connsiteY14" fmla="*/ 1015175 h 2085610"/>
                  <a:gd name="connsiteX15" fmla="*/ 1445585 w 1922640"/>
                  <a:gd name="connsiteY15" fmla="*/ 1046297 h 2085610"/>
                  <a:gd name="connsiteX16" fmla="*/ 1783565 w 1922640"/>
                  <a:gd name="connsiteY16" fmla="*/ 889281 h 2085610"/>
                  <a:gd name="connsiteX17" fmla="*/ 1872840 w 1922640"/>
                  <a:gd name="connsiteY17" fmla="*/ 902814 h 2085610"/>
                  <a:gd name="connsiteX18" fmla="*/ 1892053 w 1922640"/>
                  <a:gd name="connsiteY18" fmla="*/ 928942 h 2085610"/>
                  <a:gd name="connsiteX19" fmla="*/ 1894694 w 1922640"/>
                  <a:gd name="connsiteY19" fmla="*/ 991402 h 2085610"/>
                  <a:gd name="connsiteX20" fmla="*/ 1852392 w 1922640"/>
                  <a:gd name="connsiteY20" fmla="*/ 1037430 h 2085610"/>
                  <a:gd name="connsiteX21" fmla="*/ 1399771 w 1922640"/>
                  <a:gd name="connsiteY21" fmla="*/ 1279612 h 2085610"/>
                  <a:gd name="connsiteX22" fmla="*/ 1318886 w 1922640"/>
                  <a:gd name="connsiteY22" fmla="*/ 1394779 h 2085610"/>
                  <a:gd name="connsiteX23" fmla="*/ 953562 w 1922640"/>
                  <a:gd name="connsiteY23" fmla="*/ 1580268 h 2085610"/>
                  <a:gd name="connsiteX24" fmla="*/ 877373 w 1922640"/>
                  <a:gd name="connsiteY24" fmla="*/ 1571466 h 2085610"/>
                  <a:gd name="connsiteX25" fmla="*/ 564704 w 1922640"/>
                  <a:gd name="connsiteY25" fmla="*/ 2085610 h 2085610"/>
                  <a:gd name="connsiteX26" fmla="*/ 0 w 1922640"/>
                  <a:gd name="connsiteY26" fmla="*/ 2085610 h 2085610"/>
                  <a:gd name="connsiteX27" fmla="*/ 560755 w 1922640"/>
                  <a:gd name="connsiteY27" fmla="*/ 1348777 h 2085610"/>
                  <a:gd name="connsiteX28" fmla="*/ 519794 w 1922640"/>
                  <a:gd name="connsiteY28" fmla="*/ 1275616 h 2085610"/>
                  <a:gd name="connsiteX29" fmla="*/ 500768 w 1922640"/>
                  <a:gd name="connsiteY29" fmla="*/ 1027694 h 2085610"/>
                  <a:gd name="connsiteX30" fmla="*/ 348837 w 1922640"/>
                  <a:gd name="connsiteY30" fmla="*/ 607782 h 2085610"/>
                  <a:gd name="connsiteX31" fmla="*/ 393656 w 1922640"/>
                  <a:gd name="connsiteY31" fmla="*/ 416139 h 2085610"/>
                  <a:gd name="connsiteX32" fmla="*/ 573740 w 1922640"/>
                  <a:gd name="connsiteY32" fmla="*/ 481501 h 2085610"/>
                  <a:gd name="connsiteX33" fmla="*/ 672035 w 1922640"/>
                  <a:gd name="connsiteY33" fmla="*/ 714162 h 2085610"/>
                  <a:gd name="connsiteX34" fmla="*/ 773274 w 1922640"/>
                  <a:gd name="connsiteY34" fmla="*/ 761458 h 2085610"/>
                  <a:gd name="connsiteX35" fmla="*/ 1071803 w 1922640"/>
                  <a:gd name="connsiteY35" fmla="*/ 70364 h 2085610"/>
                  <a:gd name="connsiteX36" fmla="*/ 1167133 w 1922640"/>
                  <a:gd name="connsiteY36" fmla="*/ 132 h 2085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922640" h="2085610">
                    <a:moveTo>
                      <a:pt x="1167133" y="132"/>
                    </a:moveTo>
                    <a:cubicBezTo>
                      <a:pt x="1181031" y="-560"/>
                      <a:pt x="1195292" y="1463"/>
                      <a:pt x="1209183" y="6541"/>
                    </a:cubicBezTo>
                    <a:cubicBezTo>
                      <a:pt x="1264743" y="26854"/>
                      <a:pt x="1293315" y="88361"/>
                      <a:pt x="1273004" y="143923"/>
                    </a:cubicBezTo>
                    <a:lnTo>
                      <a:pt x="1073591" y="689378"/>
                    </a:lnTo>
                    <a:lnTo>
                      <a:pt x="1097002" y="705820"/>
                    </a:lnTo>
                    <a:lnTo>
                      <a:pt x="1477704" y="163770"/>
                    </a:lnTo>
                    <a:cubicBezTo>
                      <a:pt x="1511704" y="115361"/>
                      <a:pt x="1578511" y="103679"/>
                      <a:pt x="1626921" y="137679"/>
                    </a:cubicBezTo>
                    <a:cubicBezTo>
                      <a:pt x="1675331" y="171678"/>
                      <a:pt x="1687012" y="238486"/>
                      <a:pt x="1653013" y="286895"/>
                    </a:cubicBezTo>
                    <a:lnTo>
                      <a:pt x="1272309" y="828946"/>
                    </a:lnTo>
                    <a:lnTo>
                      <a:pt x="1301366" y="849353"/>
                    </a:lnTo>
                    <a:lnTo>
                      <a:pt x="1746792" y="476683"/>
                    </a:lnTo>
                    <a:cubicBezTo>
                      <a:pt x="1780819" y="448210"/>
                      <a:pt x="1827324" y="444473"/>
                      <a:pt x="1864467" y="463524"/>
                    </a:cubicBezTo>
                    <a:cubicBezTo>
                      <a:pt x="1876848" y="469874"/>
                      <a:pt x="1888187" y="478756"/>
                      <a:pt x="1897675" y="490100"/>
                    </a:cubicBezTo>
                    <a:cubicBezTo>
                      <a:pt x="1935637" y="535471"/>
                      <a:pt x="1929632" y="603023"/>
                      <a:pt x="1884256" y="640985"/>
                    </a:cubicBezTo>
                    <a:lnTo>
                      <a:pt x="1437018" y="1015175"/>
                    </a:lnTo>
                    <a:lnTo>
                      <a:pt x="1445585" y="1046297"/>
                    </a:lnTo>
                    <a:lnTo>
                      <a:pt x="1783565" y="889281"/>
                    </a:lnTo>
                    <a:cubicBezTo>
                      <a:pt x="1814248" y="875028"/>
                      <a:pt x="1849240" y="881452"/>
                      <a:pt x="1872840" y="902814"/>
                    </a:cubicBezTo>
                    <a:cubicBezTo>
                      <a:pt x="1880705" y="909936"/>
                      <a:pt x="1887303" y="918717"/>
                      <a:pt x="1892053" y="928942"/>
                    </a:cubicBezTo>
                    <a:cubicBezTo>
                      <a:pt x="1901559" y="949398"/>
                      <a:pt x="1901869" y="971768"/>
                      <a:pt x="1894694" y="991402"/>
                    </a:cubicBezTo>
                    <a:cubicBezTo>
                      <a:pt x="1887515" y="1011037"/>
                      <a:pt x="1872848" y="1027929"/>
                      <a:pt x="1852392" y="1037430"/>
                    </a:cubicBezTo>
                    <a:lnTo>
                      <a:pt x="1399771" y="1279612"/>
                    </a:lnTo>
                    <a:lnTo>
                      <a:pt x="1318886" y="1394779"/>
                    </a:lnTo>
                    <a:cubicBezTo>
                      <a:pt x="1232336" y="1518010"/>
                      <a:pt x="1093588" y="1582808"/>
                      <a:pt x="953562" y="1580268"/>
                    </a:cubicBezTo>
                    <a:lnTo>
                      <a:pt x="877373" y="1571466"/>
                    </a:lnTo>
                    <a:lnTo>
                      <a:pt x="564704" y="2085610"/>
                    </a:lnTo>
                    <a:lnTo>
                      <a:pt x="0" y="2085610"/>
                    </a:lnTo>
                    <a:lnTo>
                      <a:pt x="560755" y="1348777"/>
                    </a:lnTo>
                    <a:lnTo>
                      <a:pt x="519794" y="1275616"/>
                    </a:lnTo>
                    <a:cubicBezTo>
                      <a:pt x="489850" y="1197103"/>
                      <a:pt x="482867" y="1110796"/>
                      <a:pt x="500768" y="1027694"/>
                    </a:cubicBezTo>
                    <a:lnTo>
                      <a:pt x="348837" y="607782"/>
                    </a:lnTo>
                    <a:cubicBezTo>
                      <a:pt x="318534" y="542554"/>
                      <a:pt x="325989" y="447513"/>
                      <a:pt x="393656" y="416139"/>
                    </a:cubicBezTo>
                    <a:cubicBezTo>
                      <a:pt x="461327" y="384763"/>
                      <a:pt x="543435" y="416271"/>
                      <a:pt x="573740" y="481501"/>
                    </a:cubicBezTo>
                    <a:lnTo>
                      <a:pt x="672035" y="714162"/>
                    </a:lnTo>
                    <a:cubicBezTo>
                      <a:pt x="682963" y="740651"/>
                      <a:pt x="731074" y="784841"/>
                      <a:pt x="773274" y="761458"/>
                    </a:cubicBezTo>
                    <a:lnTo>
                      <a:pt x="1071803" y="70364"/>
                    </a:lnTo>
                    <a:cubicBezTo>
                      <a:pt x="1087038" y="28694"/>
                      <a:pt x="1125443" y="2203"/>
                      <a:pt x="1167133" y="1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D665FCB-7612-4173-B400-C696F0CA33D3}"/>
                  </a:ext>
                </a:extLst>
              </p:cNvPr>
              <p:cNvSpPr/>
              <p:nvPr/>
            </p:nvSpPr>
            <p:spPr bwMode="auto">
              <a:xfrm>
                <a:off x="2916535" y="4799907"/>
                <a:ext cx="494733" cy="494732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074E167-C667-41E4-8B61-5D0E7299252E}"/>
                  </a:ext>
                </a:extLst>
              </p:cNvPr>
              <p:cNvSpPr/>
              <p:nvPr/>
            </p:nvSpPr>
            <p:spPr bwMode="auto">
              <a:xfrm>
                <a:off x="3382668" y="3043207"/>
                <a:ext cx="639606" cy="639605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0BFA536-FF7C-4029-B83F-15C006BA3A72}"/>
                  </a:ext>
                </a:extLst>
              </p:cNvPr>
              <p:cNvSpPr/>
              <p:nvPr/>
            </p:nvSpPr>
            <p:spPr bwMode="auto">
              <a:xfrm>
                <a:off x="2218077" y="2964702"/>
                <a:ext cx="494733" cy="494732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39C136C-3F0C-49BD-A562-F916CD18B2C2}"/>
                  </a:ext>
                </a:extLst>
              </p:cNvPr>
              <p:cNvSpPr/>
              <p:nvPr/>
            </p:nvSpPr>
            <p:spPr bwMode="auto">
              <a:xfrm>
                <a:off x="1369675" y="2685290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157BFB9-0F97-4F6A-BF02-28B7C6F843A8}"/>
                  </a:ext>
                </a:extLst>
              </p:cNvPr>
              <p:cNvSpPr/>
              <p:nvPr/>
            </p:nvSpPr>
            <p:spPr bwMode="auto">
              <a:xfrm>
                <a:off x="1657078" y="4428971"/>
                <a:ext cx="494733" cy="494732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2BECFBF-6D0F-4FA9-9D23-5A3314508E44}"/>
                  </a:ext>
                </a:extLst>
              </p:cNvPr>
              <p:cNvSpPr/>
              <p:nvPr/>
            </p:nvSpPr>
            <p:spPr bwMode="auto">
              <a:xfrm>
                <a:off x="3724946" y="4417872"/>
                <a:ext cx="350556" cy="350555"/>
              </a:xfrm>
              <a:custGeom>
                <a:avLst/>
                <a:gdLst>
                  <a:gd name="connsiteX0" fmla="*/ 435382 w 870764"/>
                  <a:gd name="connsiteY0" fmla="*/ 0 h 870763"/>
                  <a:gd name="connsiteX1" fmla="*/ 507669 w 870764"/>
                  <a:gd name="connsiteY1" fmla="*/ 26619 h 870763"/>
                  <a:gd name="connsiteX2" fmla="*/ 486497 w 870764"/>
                  <a:gd name="connsiteY2" fmla="*/ 45441 h 870763"/>
                  <a:gd name="connsiteX3" fmla="*/ 448477 w 870764"/>
                  <a:gd name="connsiteY3" fmla="*/ 51241 h 870763"/>
                  <a:gd name="connsiteX4" fmla="*/ 456961 w 870764"/>
                  <a:gd name="connsiteY4" fmla="*/ 168811 h 870763"/>
                  <a:gd name="connsiteX5" fmla="*/ 491197 w 870764"/>
                  <a:gd name="connsiteY5" fmla="*/ 172263 h 870763"/>
                  <a:gd name="connsiteX6" fmla="*/ 525732 w 870764"/>
                  <a:gd name="connsiteY6" fmla="*/ 182983 h 870763"/>
                  <a:gd name="connsiteX7" fmla="*/ 546116 w 870764"/>
                  <a:gd name="connsiteY7" fmla="*/ 142626 h 870763"/>
                  <a:gd name="connsiteX8" fmla="*/ 519370 w 870764"/>
                  <a:gd name="connsiteY8" fmla="*/ 126335 h 870763"/>
                  <a:gd name="connsiteX9" fmla="*/ 509368 w 870764"/>
                  <a:gd name="connsiteY9" fmla="*/ 105546 h 870763"/>
                  <a:gd name="connsiteX10" fmla="*/ 572040 w 870764"/>
                  <a:gd name="connsiteY10" fmla="*/ 108234 h 870763"/>
                  <a:gd name="connsiteX11" fmla="*/ 618002 w 870764"/>
                  <a:gd name="connsiteY11" fmla="*/ 150925 h 870763"/>
                  <a:gd name="connsiteX12" fmla="*/ 596186 w 870764"/>
                  <a:gd name="connsiteY12" fmla="*/ 158422 h 870763"/>
                  <a:gd name="connsiteX13" fmla="*/ 565797 w 870764"/>
                  <a:gd name="connsiteY13" fmla="*/ 150847 h 870763"/>
                  <a:gd name="connsiteX14" fmla="*/ 551656 w 870764"/>
                  <a:gd name="connsiteY14" fmla="*/ 192999 h 870763"/>
                  <a:gd name="connsiteX15" fmla="*/ 590226 w 870764"/>
                  <a:gd name="connsiteY15" fmla="*/ 213934 h 870763"/>
                  <a:gd name="connsiteX16" fmla="*/ 610109 w 870764"/>
                  <a:gd name="connsiteY16" fmla="*/ 230339 h 870763"/>
                  <a:gd name="connsiteX17" fmla="*/ 697751 w 870764"/>
                  <a:gd name="connsiteY17" fmla="*/ 154493 h 870763"/>
                  <a:gd name="connsiteX18" fmla="*/ 674969 w 870764"/>
                  <a:gd name="connsiteY18" fmla="*/ 123509 h 870763"/>
                  <a:gd name="connsiteX19" fmla="*/ 673307 w 870764"/>
                  <a:gd name="connsiteY19" fmla="*/ 95228 h 870763"/>
                  <a:gd name="connsiteX20" fmla="*/ 743244 w 870764"/>
                  <a:gd name="connsiteY20" fmla="*/ 127520 h 870763"/>
                  <a:gd name="connsiteX21" fmla="*/ 775536 w 870764"/>
                  <a:gd name="connsiteY21" fmla="*/ 197457 h 870763"/>
                  <a:gd name="connsiteX22" fmla="*/ 747256 w 870764"/>
                  <a:gd name="connsiteY22" fmla="*/ 195796 h 870763"/>
                  <a:gd name="connsiteX23" fmla="*/ 716271 w 870764"/>
                  <a:gd name="connsiteY23" fmla="*/ 173013 h 870763"/>
                  <a:gd name="connsiteX24" fmla="*/ 641160 w 870764"/>
                  <a:gd name="connsiteY24" fmla="*/ 259807 h 870763"/>
                  <a:gd name="connsiteX25" fmla="*/ 665032 w 870764"/>
                  <a:gd name="connsiteY25" fmla="*/ 288740 h 870763"/>
                  <a:gd name="connsiteX26" fmla="*/ 681721 w 870764"/>
                  <a:gd name="connsiteY26" fmla="*/ 319488 h 870763"/>
                  <a:gd name="connsiteX27" fmla="*/ 720694 w 870764"/>
                  <a:gd name="connsiteY27" fmla="*/ 306674 h 870763"/>
                  <a:gd name="connsiteX28" fmla="*/ 713301 w 870764"/>
                  <a:gd name="connsiteY28" fmla="*/ 276241 h 870763"/>
                  <a:gd name="connsiteX29" fmla="*/ 720929 w 870764"/>
                  <a:gd name="connsiteY29" fmla="*/ 254469 h 870763"/>
                  <a:gd name="connsiteX30" fmla="*/ 763344 w 870764"/>
                  <a:gd name="connsiteY30" fmla="*/ 300685 h 870763"/>
                  <a:gd name="connsiteX31" fmla="*/ 765657 w 870764"/>
                  <a:gd name="connsiteY31" fmla="*/ 363372 h 870763"/>
                  <a:gd name="connsiteX32" fmla="*/ 744928 w 870764"/>
                  <a:gd name="connsiteY32" fmla="*/ 353248 h 870763"/>
                  <a:gd name="connsiteX33" fmla="*/ 728797 w 870764"/>
                  <a:gd name="connsiteY33" fmla="*/ 326403 h 870763"/>
                  <a:gd name="connsiteX34" fmla="*/ 693159 w 870764"/>
                  <a:gd name="connsiteY34" fmla="*/ 344136 h 870763"/>
                  <a:gd name="connsiteX35" fmla="*/ 706704 w 870764"/>
                  <a:gd name="connsiteY35" fmla="*/ 387769 h 870763"/>
                  <a:gd name="connsiteX36" fmla="*/ 709382 w 870764"/>
                  <a:gd name="connsiteY36" fmla="*/ 414339 h 870763"/>
                  <a:gd name="connsiteX37" fmla="*/ 819523 w 870764"/>
                  <a:gd name="connsiteY37" fmla="*/ 422286 h 870763"/>
                  <a:gd name="connsiteX38" fmla="*/ 825323 w 870764"/>
                  <a:gd name="connsiteY38" fmla="*/ 384268 h 870763"/>
                  <a:gd name="connsiteX39" fmla="*/ 844145 w 870764"/>
                  <a:gd name="connsiteY39" fmla="*/ 363095 h 870763"/>
                  <a:gd name="connsiteX40" fmla="*/ 870764 w 870764"/>
                  <a:gd name="connsiteY40" fmla="*/ 435382 h 870763"/>
                  <a:gd name="connsiteX41" fmla="*/ 844145 w 870764"/>
                  <a:gd name="connsiteY41" fmla="*/ 507669 h 870763"/>
                  <a:gd name="connsiteX42" fmla="*/ 825323 w 870764"/>
                  <a:gd name="connsiteY42" fmla="*/ 486497 h 870763"/>
                  <a:gd name="connsiteX43" fmla="*/ 819523 w 870764"/>
                  <a:gd name="connsiteY43" fmla="*/ 448477 h 870763"/>
                  <a:gd name="connsiteX44" fmla="*/ 711048 w 870764"/>
                  <a:gd name="connsiteY44" fmla="*/ 456304 h 870763"/>
                  <a:gd name="connsiteX45" fmla="*/ 706704 w 870764"/>
                  <a:gd name="connsiteY45" fmla="*/ 499399 h 870763"/>
                  <a:gd name="connsiteX46" fmla="*/ 697073 w 870764"/>
                  <a:gd name="connsiteY46" fmla="*/ 530425 h 870763"/>
                  <a:gd name="connsiteX47" fmla="*/ 728139 w 870764"/>
                  <a:gd name="connsiteY47" fmla="*/ 546117 h 870763"/>
                  <a:gd name="connsiteX48" fmla="*/ 744430 w 870764"/>
                  <a:gd name="connsiteY48" fmla="*/ 519371 h 870763"/>
                  <a:gd name="connsiteX49" fmla="*/ 765219 w 870764"/>
                  <a:gd name="connsiteY49" fmla="*/ 509369 h 870763"/>
                  <a:gd name="connsiteX50" fmla="*/ 762531 w 870764"/>
                  <a:gd name="connsiteY50" fmla="*/ 572041 h 870763"/>
                  <a:gd name="connsiteX51" fmla="*/ 719840 w 870764"/>
                  <a:gd name="connsiteY51" fmla="*/ 618003 h 870763"/>
                  <a:gd name="connsiteX52" fmla="*/ 712343 w 870764"/>
                  <a:gd name="connsiteY52" fmla="*/ 596186 h 870763"/>
                  <a:gd name="connsiteX53" fmla="*/ 719918 w 870764"/>
                  <a:gd name="connsiteY53" fmla="*/ 565797 h 870763"/>
                  <a:gd name="connsiteX54" fmla="*/ 688470 w 870764"/>
                  <a:gd name="connsiteY54" fmla="*/ 555247 h 870763"/>
                  <a:gd name="connsiteX55" fmla="*/ 665032 w 870764"/>
                  <a:gd name="connsiteY55" fmla="*/ 598428 h 870763"/>
                  <a:gd name="connsiteX56" fmla="*/ 648089 w 870764"/>
                  <a:gd name="connsiteY56" fmla="*/ 618963 h 870763"/>
                  <a:gd name="connsiteX57" fmla="*/ 716271 w 870764"/>
                  <a:gd name="connsiteY57" fmla="*/ 697750 h 870763"/>
                  <a:gd name="connsiteX58" fmla="*/ 747255 w 870764"/>
                  <a:gd name="connsiteY58" fmla="*/ 674968 h 870763"/>
                  <a:gd name="connsiteX59" fmla="*/ 775536 w 870764"/>
                  <a:gd name="connsiteY59" fmla="*/ 673306 h 870763"/>
                  <a:gd name="connsiteX60" fmla="*/ 743243 w 870764"/>
                  <a:gd name="connsiteY60" fmla="*/ 743243 h 870763"/>
                  <a:gd name="connsiteX61" fmla="*/ 684650 w 870764"/>
                  <a:gd name="connsiteY61" fmla="*/ 778845 h 870763"/>
                  <a:gd name="connsiteX62" fmla="*/ 673306 w 870764"/>
                  <a:gd name="connsiteY62" fmla="*/ 775535 h 870763"/>
                  <a:gd name="connsiteX63" fmla="*/ 674968 w 870764"/>
                  <a:gd name="connsiteY63" fmla="*/ 747255 h 870763"/>
                  <a:gd name="connsiteX64" fmla="*/ 697751 w 870764"/>
                  <a:gd name="connsiteY64" fmla="*/ 716269 h 870763"/>
                  <a:gd name="connsiteX65" fmla="*/ 619813 w 870764"/>
                  <a:gd name="connsiteY65" fmla="*/ 648822 h 870763"/>
                  <a:gd name="connsiteX66" fmla="*/ 590226 w 870764"/>
                  <a:gd name="connsiteY66" fmla="*/ 673234 h 870763"/>
                  <a:gd name="connsiteX67" fmla="*/ 554808 w 870764"/>
                  <a:gd name="connsiteY67" fmla="*/ 692458 h 870763"/>
                  <a:gd name="connsiteX68" fmla="*/ 564092 w 870764"/>
                  <a:gd name="connsiteY68" fmla="*/ 720693 h 870763"/>
                  <a:gd name="connsiteX69" fmla="*/ 594524 w 870764"/>
                  <a:gd name="connsiteY69" fmla="*/ 713300 h 870763"/>
                  <a:gd name="connsiteX70" fmla="*/ 616296 w 870764"/>
                  <a:gd name="connsiteY70" fmla="*/ 720928 h 870763"/>
                  <a:gd name="connsiteX71" fmla="*/ 570079 w 870764"/>
                  <a:gd name="connsiteY71" fmla="*/ 763343 h 870763"/>
                  <a:gd name="connsiteX72" fmla="*/ 514877 w 870764"/>
                  <a:gd name="connsiteY72" fmla="*/ 771703 h 870763"/>
                  <a:gd name="connsiteX73" fmla="*/ 507392 w 870764"/>
                  <a:gd name="connsiteY73" fmla="*/ 765655 h 870763"/>
                  <a:gd name="connsiteX74" fmla="*/ 517518 w 870764"/>
                  <a:gd name="connsiteY74" fmla="*/ 744927 h 870763"/>
                  <a:gd name="connsiteX75" fmla="*/ 544363 w 870764"/>
                  <a:gd name="connsiteY75" fmla="*/ 728796 h 870763"/>
                  <a:gd name="connsiteX76" fmla="*/ 531262 w 870764"/>
                  <a:gd name="connsiteY76" fmla="*/ 702469 h 870763"/>
                  <a:gd name="connsiteX77" fmla="*/ 491197 w 870764"/>
                  <a:gd name="connsiteY77" fmla="*/ 714905 h 870763"/>
                  <a:gd name="connsiteX78" fmla="*/ 455769 w 870764"/>
                  <a:gd name="connsiteY78" fmla="*/ 718477 h 870763"/>
                  <a:gd name="connsiteX79" fmla="*/ 448478 w 870764"/>
                  <a:gd name="connsiteY79" fmla="*/ 819522 h 870763"/>
                  <a:gd name="connsiteX80" fmla="*/ 486496 w 870764"/>
                  <a:gd name="connsiteY80" fmla="*/ 825322 h 870763"/>
                  <a:gd name="connsiteX81" fmla="*/ 507669 w 870764"/>
                  <a:gd name="connsiteY81" fmla="*/ 844144 h 870763"/>
                  <a:gd name="connsiteX82" fmla="*/ 435382 w 870764"/>
                  <a:gd name="connsiteY82" fmla="*/ 870763 h 870763"/>
                  <a:gd name="connsiteX83" fmla="*/ 363095 w 870764"/>
                  <a:gd name="connsiteY83" fmla="*/ 844144 h 870763"/>
                  <a:gd name="connsiteX84" fmla="*/ 384267 w 870764"/>
                  <a:gd name="connsiteY84" fmla="*/ 825322 h 870763"/>
                  <a:gd name="connsiteX85" fmla="*/ 422287 w 870764"/>
                  <a:gd name="connsiteY85" fmla="*/ 819522 h 870763"/>
                  <a:gd name="connsiteX86" fmla="*/ 414996 w 870764"/>
                  <a:gd name="connsiteY86" fmla="*/ 718477 h 870763"/>
                  <a:gd name="connsiteX87" fmla="*/ 379568 w 870764"/>
                  <a:gd name="connsiteY87" fmla="*/ 714905 h 870763"/>
                  <a:gd name="connsiteX88" fmla="*/ 337870 w 870764"/>
                  <a:gd name="connsiteY88" fmla="*/ 701962 h 870763"/>
                  <a:gd name="connsiteX89" fmla="*/ 324648 w 870764"/>
                  <a:gd name="connsiteY89" fmla="*/ 728138 h 870763"/>
                  <a:gd name="connsiteX90" fmla="*/ 351395 w 870764"/>
                  <a:gd name="connsiteY90" fmla="*/ 744429 h 870763"/>
                  <a:gd name="connsiteX91" fmla="*/ 361396 w 870764"/>
                  <a:gd name="connsiteY91" fmla="*/ 765218 h 870763"/>
                  <a:gd name="connsiteX92" fmla="*/ 298724 w 870764"/>
                  <a:gd name="connsiteY92" fmla="*/ 762530 h 870763"/>
                  <a:gd name="connsiteX93" fmla="*/ 252762 w 870764"/>
                  <a:gd name="connsiteY93" fmla="*/ 719839 h 870763"/>
                  <a:gd name="connsiteX94" fmla="*/ 274579 w 870764"/>
                  <a:gd name="connsiteY94" fmla="*/ 712342 h 870763"/>
                  <a:gd name="connsiteX95" fmla="*/ 304968 w 870764"/>
                  <a:gd name="connsiteY95" fmla="*/ 719917 h 870763"/>
                  <a:gd name="connsiteX96" fmla="*/ 314453 w 870764"/>
                  <a:gd name="connsiteY96" fmla="*/ 691642 h 870763"/>
                  <a:gd name="connsiteX97" fmla="*/ 280538 w 870764"/>
                  <a:gd name="connsiteY97" fmla="*/ 673234 h 870763"/>
                  <a:gd name="connsiteX98" fmla="*/ 250952 w 870764"/>
                  <a:gd name="connsiteY98" fmla="*/ 648823 h 870763"/>
                  <a:gd name="connsiteX99" fmla="*/ 173013 w 870764"/>
                  <a:gd name="connsiteY99" fmla="*/ 716270 h 870763"/>
                  <a:gd name="connsiteX100" fmla="*/ 195795 w 870764"/>
                  <a:gd name="connsiteY100" fmla="*/ 747254 h 870763"/>
                  <a:gd name="connsiteX101" fmla="*/ 197457 w 870764"/>
                  <a:gd name="connsiteY101" fmla="*/ 775535 h 870763"/>
                  <a:gd name="connsiteX102" fmla="*/ 186114 w 870764"/>
                  <a:gd name="connsiteY102" fmla="*/ 778844 h 870763"/>
                  <a:gd name="connsiteX103" fmla="*/ 127520 w 870764"/>
                  <a:gd name="connsiteY103" fmla="*/ 743243 h 870763"/>
                  <a:gd name="connsiteX104" fmla="*/ 95228 w 870764"/>
                  <a:gd name="connsiteY104" fmla="*/ 673306 h 870763"/>
                  <a:gd name="connsiteX105" fmla="*/ 123508 w 870764"/>
                  <a:gd name="connsiteY105" fmla="*/ 674967 h 870763"/>
                  <a:gd name="connsiteX106" fmla="*/ 154494 w 870764"/>
                  <a:gd name="connsiteY106" fmla="*/ 697750 h 870763"/>
                  <a:gd name="connsiteX107" fmla="*/ 222676 w 870764"/>
                  <a:gd name="connsiteY107" fmla="*/ 618963 h 870763"/>
                  <a:gd name="connsiteX108" fmla="*/ 205733 w 870764"/>
                  <a:gd name="connsiteY108" fmla="*/ 598428 h 870763"/>
                  <a:gd name="connsiteX109" fmla="*/ 181488 w 870764"/>
                  <a:gd name="connsiteY109" fmla="*/ 553760 h 870763"/>
                  <a:gd name="connsiteX110" fmla="*/ 150070 w 870764"/>
                  <a:gd name="connsiteY110" fmla="*/ 564090 h 870763"/>
                  <a:gd name="connsiteX111" fmla="*/ 157463 w 870764"/>
                  <a:gd name="connsiteY111" fmla="*/ 594523 h 870763"/>
                  <a:gd name="connsiteX112" fmla="*/ 149835 w 870764"/>
                  <a:gd name="connsiteY112" fmla="*/ 616295 h 870763"/>
                  <a:gd name="connsiteX113" fmla="*/ 140273 w 870764"/>
                  <a:gd name="connsiteY113" fmla="*/ 615221 h 870763"/>
                  <a:gd name="connsiteX114" fmla="*/ 107420 w 870764"/>
                  <a:gd name="connsiteY114" fmla="*/ 570079 h 870763"/>
                  <a:gd name="connsiteX115" fmla="*/ 105107 w 870764"/>
                  <a:gd name="connsiteY115" fmla="*/ 507392 h 870763"/>
                  <a:gd name="connsiteX116" fmla="*/ 125836 w 870764"/>
                  <a:gd name="connsiteY116" fmla="*/ 517516 h 870763"/>
                  <a:gd name="connsiteX117" fmla="*/ 141968 w 870764"/>
                  <a:gd name="connsiteY117" fmla="*/ 544362 h 870763"/>
                  <a:gd name="connsiteX118" fmla="*/ 173195 w 870764"/>
                  <a:gd name="connsiteY118" fmla="*/ 528823 h 870763"/>
                  <a:gd name="connsiteX119" fmla="*/ 164061 w 870764"/>
                  <a:gd name="connsiteY119" fmla="*/ 499399 h 870763"/>
                  <a:gd name="connsiteX120" fmla="*/ 159717 w 870764"/>
                  <a:gd name="connsiteY120" fmla="*/ 456304 h 870763"/>
                  <a:gd name="connsiteX121" fmla="*/ 51241 w 870764"/>
                  <a:gd name="connsiteY121" fmla="*/ 448477 h 870763"/>
                  <a:gd name="connsiteX122" fmla="*/ 45441 w 870764"/>
                  <a:gd name="connsiteY122" fmla="*/ 486495 h 870763"/>
                  <a:gd name="connsiteX123" fmla="*/ 26619 w 870764"/>
                  <a:gd name="connsiteY123" fmla="*/ 507668 h 870763"/>
                  <a:gd name="connsiteX124" fmla="*/ 0 w 870764"/>
                  <a:gd name="connsiteY124" fmla="*/ 435381 h 870763"/>
                  <a:gd name="connsiteX125" fmla="*/ 26619 w 870764"/>
                  <a:gd name="connsiteY125" fmla="*/ 363094 h 870763"/>
                  <a:gd name="connsiteX126" fmla="*/ 45441 w 870764"/>
                  <a:gd name="connsiteY126" fmla="*/ 384266 h 870763"/>
                  <a:gd name="connsiteX127" fmla="*/ 51241 w 870764"/>
                  <a:gd name="connsiteY127" fmla="*/ 422286 h 870763"/>
                  <a:gd name="connsiteX128" fmla="*/ 161382 w 870764"/>
                  <a:gd name="connsiteY128" fmla="*/ 414339 h 870763"/>
                  <a:gd name="connsiteX129" fmla="*/ 164061 w 870764"/>
                  <a:gd name="connsiteY129" fmla="*/ 387769 h 870763"/>
                  <a:gd name="connsiteX130" fmla="*/ 178094 w 870764"/>
                  <a:gd name="connsiteY130" fmla="*/ 342562 h 870763"/>
                  <a:gd name="connsiteX131" fmla="*/ 142625 w 870764"/>
                  <a:gd name="connsiteY131" fmla="*/ 324647 h 870763"/>
                  <a:gd name="connsiteX132" fmla="*/ 126334 w 870764"/>
                  <a:gd name="connsiteY132" fmla="*/ 351394 h 870763"/>
                  <a:gd name="connsiteX133" fmla="*/ 105545 w 870764"/>
                  <a:gd name="connsiteY133" fmla="*/ 361395 h 870763"/>
                  <a:gd name="connsiteX134" fmla="*/ 108233 w 870764"/>
                  <a:gd name="connsiteY134" fmla="*/ 298723 h 870763"/>
                  <a:gd name="connsiteX135" fmla="*/ 150924 w 870764"/>
                  <a:gd name="connsiteY135" fmla="*/ 252761 h 870763"/>
                  <a:gd name="connsiteX136" fmla="*/ 158421 w 870764"/>
                  <a:gd name="connsiteY136" fmla="*/ 274578 h 870763"/>
                  <a:gd name="connsiteX137" fmla="*/ 150846 w 870764"/>
                  <a:gd name="connsiteY137" fmla="*/ 304967 h 870763"/>
                  <a:gd name="connsiteX138" fmla="*/ 189827 w 870764"/>
                  <a:gd name="connsiteY138" fmla="*/ 318043 h 870763"/>
                  <a:gd name="connsiteX139" fmla="*/ 205733 w 870764"/>
                  <a:gd name="connsiteY139" fmla="*/ 288740 h 870763"/>
                  <a:gd name="connsiteX140" fmla="*/ 229605 w 870764"/>
                  <a:gd name="connsiteY140" fmla="*/ 259807 h 870763"/>
                  <a:gd name="connsiteX141" fmla="*/ 154494 w 870764"/>
                  <a:gd name="connsiteY141" fmla="*/ 173013 h 870763"/>
                  <a:gd name="connsiteX142" fmla="*/ 123510 w 870764"/>
                  <a:gd name="connsiteY142" fmla="*/ 195795 h 870763"/>
                  <a:gd name="connsiteX143" fmla="*/ 95229 w 870764"/>
                  <a:gd name="connsiteY143" fmla="*/ 197457 h 870763"/>
                  <a:gd name="connsiteX144" fmla="*/ 127521 w 870764"/>
                  <a:gd name="connsiteY144" fmla="*/ 127520 h 870763"/>
                  <a:gd name="connsiteX145" fmla="*/ 197458 w 870764"/>
                  <a:gd name="connsiteY145" fmla="*/ 95228 h 870763"/>
                  <a:gd name="connsiteX146" fmla="*/ 195796 w 870764"/>
                  <a:gd name="connsiteY146" fmla="*/ 123508 h 870763"/>
                  <a:gd name="connsiteX147" fmla="*/ 173013 w 870764"/>
                  <a:gd name="connsiteY147" fmla="*/ 154494 h 870763"/>
                  <a:gd name="connsiteX148" fmla="*/ 260656 w 870764"/>
                  <a:gd name="connsiteY148" fmla="*/ 230339 h 870763"/>
                  <a:gd name="connsiteX149" fmla="*/ 280538 w 870764"/>
                  <a:gd name="connsiteY149" fmla="*/ 213934 h 870763"/>
                  <a:gd name="connsiteX150" fmla="*/ 320534 w 870764"/>
                  <a:gd name="connsiteY150" fmla="*/ 192225 h 870763"/>
                  <a:gd name="connsiteX151" fmla="*/ 306674 w 870764"/>
                  <a:gd name="connsiteY151" fmla="*/ 150071 h 870763"/>
                  <a:gd name="connsiteX152" fmla="*/ 276241 w 870764"/>
                  <a:gd name="connsiteY152" fmla="*/ 157464 h 870763"/>
                  <a:gd name="connsiteX153" fmla="*/ 254469 w 870764"/>
                  <a:gd name="connsiteY153" fmla="*/ 149836 h 870763"/>
                  <a:gd name="connsiteX154" fmla="*/ 300685 w 870764"/>
                  <a:gd name="connsiteY154" fmla="*/ 107421 h 870763"/>
                  <a:gd name="connsiteX155" fmla="*/ 363372 w 870764"/>
                  <a:gd name="connsiteY155" fmla="*/ 105109 h 870763"/>
                  <a:gd name="connsiteX156" fmla="*/ 353247 w 870764"/>
                  <a:gd name="connsiteY156" fmla="*/ 125837 h 870763"/>
                  <a:gd name="connsiteX157" fmla="*/ 326402 w 870764"/>
                  <a:gd name="connsiteY157" fmla="*/ 141968 h 870763"/>
                  <a:gd name="connsiteX158" fmla="*/ 346574 w 870764"/>
                  <a:gd name="connsiteY158" fmla="*/ 182505 h 870763"/>
                  <a:gd name="connsiteX159" fmla="*/ 379568 w 870764"/>
                  <a:gd name="connsiteY159" fmla="*/ 172263 h 870763"/>
                  <a:gd name="connsiteX160" fmla="*/ 413803 w 870764"/>
                  <a:gd name="connsiteY160" fmla="*/ 168811 h 870763"/>
                  <a:gd name="connsiteX161" fmla="*/ 422286 w 870764"/>
                  <a:gd name="connsiteY161" fmla="*/ 51241 h 870763"/>
                  <a:gd name="connsiteX162" fmla="*/ 384268 w 870764"/>
                  <a:gd name="connsiteY162" fmla="*/ 45441 h 870763"/>
                  <a:gd name="connsiteX163" fmla="*/ 363095 w 870764"/>
                  <a:gd name="connsiteY163" fmla="*/ 26619 h 870763"/>
                  <a:gd name="connsiteX164" fmla="*/ 435382 w 870764"/>
                  <a:gd name="connsiteY164" fmla="*/ 0 h 87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870764" h="870763">
                    <a:moveTo>
                      <a:pt x="435382" y="0"/>
                    </a:moveTo>
                    <a:cubicBezTo>
                      <a:pt x="475305" y="0"/>
                      <a:pt x="507669" y="11918"/>
                      <a:pt x="507669" y="26619"/>
                    </a:cubicBezTo>
                    <a:cubicBezTo>
                      <a:pt x="507669" y="33970"/>
                      <a:pt x="499578" y="40624"/>
                      <a:pt x="486497" y="45441"/>
                    </a:cubicBezTo>
                    <a:lnTo>
                      <a:pt x="448477" y="51241"/>
                    </a:lnTo>
                    <a:lnTo>
                      <a:pt x="456961" y="168811"/>
                    </a:lnTo>
                    <a:lnTo>
                      <a:pt x="491197" y="172263"/>
                    </a:lnTo>
                    <a:lnTo>
                      <a:pt x="525732" y="182983"/>
                    </a:lnTo>
                    <a:lnTo>
                      <a:pt x="546116" y="142626"/>
                    </a:lnTo>
                    <a:lnTo>
                      <a:pt x="519370" y="126335"/>
                    </a:lnTo>
                    <a:cubicBezTo>
                      <a:pt x="511052" y="118609"/>
                      <a:pt x="507061" y="111069"/>
                      <a:pt x="509368" y="105546"/>
                    </a:cubicBezTo>
                    <a:cubicBezTo>
                      <a:pt x="513983" y="94499"/>
                      <a:pt x="542042" y="95703"/>
                      <a:pt x="572040" y="108234"/>
                    </a:cubicBezTo>
                    <a:cubicBezTo>
                      <a:pt x="602039" y="120765"/>
                      <a:pt x="622617" y="139879"/>
                      <a:pt x="618002" y="150925"/>
                    </a:cubicBezTo>
                    <a:cubicBezTo>
                      <a:pt x="615695" y="156449"/>
                      <a:pt x="607527" y="158909"/>
                      <a:pt x="596186" y="158422"/>
                    </a:cubicBezTo>
                    <a:lnTo>
                      <a:pt x="565797" y="150847"/>
                    </a:lnTo>
                    <a:lnTo>
                      <a:pt x="551656" y="192999"/>
                    </a:lnTo>
                    <a:lnTo>
                      <a:pt x="590226" y="213934"/>
                    </a:lnTo>
                    <a:lnTo>
                      <a:pt x="610109" y="230339"/>
                    </a:lnTo>
                    <a:lnTo>
                      <a:pt x="697751" y="154493"/>
                    </a:lnTo>
                    <a:lnTo>
                      <a:pt x="674969" y="123509"/>
                    </a:lnTo>
                    <a:cubicBezTo>
                      <a:pt x="669125" y="110852"/>
                      <a:pt x="668109" y="100426"/>
                      <a:pt x="673307" y="95228"/>
                    </a:cubicBezTo>
                    <a:cubicBezTo>
                      <a:pt x="683702" y="84833"/>
                      <a:pt x="715014" y="99291"/>
                      <a:pt x="743244" y="127520"/>
                    </a:cubicBezTo>
                    <a:cubicBezTo>
                      <a:pt x="771474" y="155750"/>
                      <a:pt x="785931" y="187062"/>
                      <a:pt x="775536" y="197457"/>
                    </a:cubicBezTo>
                    <a:cubicBezTo>
                      <a:pt x="770338" y="202655"/>
                      <a:pt x="759912" y="201639"/>
                      <a:pt x="747256" y="195796"/>
                    </a:cubicBezTo>
                    <a:lnTo>
                      <a:pt x="716271" y="173013"/>
                    </a:lnTo>
                    <a:lnTo>
                      <a:pt x="641160" y="259807"/>
                    </a:lnTo>
                    <a:lnTo>
                      <a:pt x="665032" y="288740"/>
                    </a:lnTo>
                    <a:lnTo>
                      <a:pt x="681721" y="319488"/>
                    </a:lnTo>
                    <a:lnTo>
                      <a:pt x="720694" y="306674"/>
                    </a:lnTo>
                    <a:lnTo>
                      <a:pt x="713301" y="276241"/>
                    </a:lnTo>
                    <a:cubicBezTo>
                      <a:pt x="712882" y="264896"/>
                      <a:pt x="715391" y="256743"/>
                      <a:pt x="720929" y="254469"/>
                    </a:cubicBezTo>
                    <a:cubicBezTo>
                      <a:pt x="732002" y="249921"/>
                      <a:pt x="750992" y="270613"/>
                      <a:pt x="763344" y="300685"/>
                    </a:cubicBezTo>
                    <a:cubicBezTo>
                      <a:pt x="775695" y="330759"/>
                      <a:pt x="776730" y="358824"/>
                      <a:pt x="765657" y="363372"/>
                    </a:cubicBezTo>
                    <a:cubicBezTo>
                      <a:pt x="760119" y="365647"/>
                      <a:pt x="752604" y="361611"/>
                      <a:pt x="744928" y="353248"/>
                    </a:cubicBezTo>
                    <a:lnTo>
                      <a:pt x="728797" y="326403"/>
                    </a:lnTo>
                    <a:lnTo>
                      <a:pt x="693159" y="344136"/>
                    </a:lnTo>
                    <a:lnTo>
                      <a:pt x="706704" y="387769"/>
                    </a:lnTo>
                    <a:lnTo>
                      <a:pt x="709382" y="414339"/>
                    </a:lnTo>
                    <a:lnTo>
                      <a:pt x="819523" y="422286"/>
                    </a:lnTo>
                    <a:lnTo>
                      <a:pt x="825323" y="384268"/>
                    </a:lnTo>
                    <a:cubicBezTo>
                      <a:pt x="830140" y="371186"/>
                      <a:pt x="836794" y="363095"/>
                      <a:pt x="844145" y="363095"/>
                    </a:cubicBezTo>
                    <a:cubicBezTo>
                      <a:pt x="858846" y="363095"/>
                      <a:pt x="870764" y="395459"/>
                      <a:pt x="870764" y="435382"/>
                    </a:cubicBezTo>
                    <a:cubicBezTo>
                      <a:pt x="870764" y="475305"/>
                      <a:pt x="858846" y="507669"/>
                      <a:pt x="844145" y="507669"/>
                    </a:cubicBezTo>
                    <a:cubicBezTo>
                      <a:pt x="836794" y="507669"/>
                      <a:pt x="830140" y="499578"/>
                      <a:pt x="825323" y="486497"/>
                    </a:cubicBezTo>
                    <a:lnTo>
                      <a:pt x="819523" y="448477"/>
                    </a:lnTo>
                    <a:lnTo>
                      <a:pt x="711048" y="456304"/>
                    </a:lnTo>
                    <a:lnTo>
                      <a:pt x="706704" y="499399"/>
                    </a:lnTo>
                    <a:lnTo>
                      <a:pt x="697073" y="530425"/>
                    </a:lnTo>
                    <a:lnTo>
                      <a:pt x="728139" y="546117"/>
                    </a:lnTo>
                    <a:lnTo>
                      <a:pt x="744430" y="519371"/>
                    </a:lnTo>
                    <a:cubicBezTo>
                      <a:pt x="752156" y="511053"/>
                      <a:pt x="759696" y="507062"/>
                      <a:pt x="765219" y="509369"/>
                    </a:cubicBezTo>
                    <a:cubicBezTo>
                      <a:pt x="776266" y="513983"/>
                      <a:pt x="775062" y="542043"/>
                      <a:pt x="762531" y="572041"/>
                    </a:cubicBezTo>
                    <a:cubicBezTo>
                      <a:pt x="750000" y="602039"/>
                      <a:pt x="730886" y="622617"/>
                      <a:pt x="719840" y="618003"/>
                    </a:cubicBezTo>
                    <a:cubicBezTo>
                      <a:pt x="714316" y="615695"/>
                      <a:pt x="711856" y="607527"/>
                      <a:pt x="712343" y="596186"/>
                    </a:cubicBezTo>
                    <a:lnTo>
                      <a:pt x="719918" y="565797"/>
                    </a:lnTo>
                    <a:lnTo>
                      <a:pt x="688470" y="555247"/>
                    </a:lnTo>
                    <a:lnTo>
                      <a:pt x="665032" y="598428"/>
                    </a:lnTo>
                    <a:lnTo>
                      <a:pt x="648089" y="618963"/>
                    </a:lnTo>
                    <a:lnTo>
                      <a:pt x="716271" y="697750"/>
                    </a:lnTo>
                    <a:lnTo>
                      <a:pt x="747255" y="674968"/>
                    </a:lnTo>
                    <a:cubicBezTo>
                      <a:pt x="759911" y="669124"/>
                      <a:pt x="770338" y="668108"/>
                      <a:pt x="775536" y="673306"/>
                    </a:cubicBezTo>
                    <a:cubicBezTo>
                      <a:pt x="785931" y="683701"/>
                      <a:pt x="771473" y="715013"/>
                      <a:pt x="743243" y="743243"/>
                    </a:cubicBezTo>
                    <a:cubicBezTo>
                      <a:pt x="722071" y="764415"/>
                      <a:pt x="699165" y="777841"/>
                      <a:pt x="684650" y="778845"/>
                    </a:cubicBezTo>
                    <a:cubicBezTo>
                      <a:pt x="679811" y="779179"/>
                      <a:pt x="675905" y="778134"/>
                      <a:pt x="673306" y="775535"/>
                    </a:cubicBezTo>
                    <a:cubicBezTo>
                      <a:pt x="668108" y="770337"/>
                      <a:pt x="669125" y="759911"/>
                      <a:pt x="674968" y="747255"/>
                    </a:cubicBezTo>
                    <a:lnTo>
                      <a:pt x="697751" y="716269"/>
                    </a:lnTo>
                    <a:lnTo>
                      <a:pt x="619813" y="648822"/>
                    </a:lnTo>
                    <a:lnTo>
                      <a:pt x="590226" y="673234"/>
                    </a:lnTo>
                    <a:lnTo>
                      <a:pt x="554808" y="692458"/>
                    </a:lnTo>
                    <a:lnTo>
                      <a:pt x="564092" y="720693"/>
                    </a:lnTo>
                    <a:lnTo>
                      <a:pt x="594524" y="713300"/>
                    </a:lnTo>
                    <a:cubicBezTo>
                      <a:pt x="605868" y="712881"/>
                      <a:pt x="614022" y="715391"/>
                      <a:pt x="616296" y="720928"/>
                    </a:cubicBezTo>
                    <a:cubicBezTo>
                      <a:pt x="620844" y="732002"/>
                      <a:pt x="600152" y="750992"/>
                      <a:pt x="570079" y="763343"/>
                    </a:cubicBezTo>
                    <a:cubicBezTo>
                      <a:pt x="547525" y="772606"/>
                      <a:pt x="526099" y="775505"/>
                      <a:pt x="514877" y="771703"/>
                    </a:cubicBezTo>
                    <a:cubicBezTo>
                      <a:pt x="511136" y="770435"/>
                      <a:pt x="508529" y="768424"/>
                      <a:pt x="507392" y="765655"/>
                    </a:cubicBezTo>
                    <a:cubicBezTo>
                      <a:pt x="505118" y="760118"/>
                      <a:pt x="509155" y="752603"/>
                      <a:pt x="517518" y="744927"/>
                    </a:cubicBezTo>
                    <a:lnTo>
                      <a:pt x="544363" y="728796"/>
                    </a:lnTo>
                    <a:lnTo>
                      <a:pt x="531262" y="702469"/>
                    </a:lnTo>
                    <a:lnTo>
                      <a:pt x="491197" y="714905"/>
                    </a:lnTo>
                    <a:lnTo>
                      <a:pt x="455769" y="718477"/>
                    </a:lnTo>
                    <a:lnTo>
                      <a:pt x="448478" y="819522"/>
                    </a:lnTo>
                    <a:lnTo>
                      <a:pt x="486496" y="825322"/>
                    </a:lnTo>
                    <a:cubicBezTo>
                      <a:pt x="499578" y="830139"/>
                      <a:pt x="507669" y="836793"/>
                      <a:pt x="507669" y="844144"/>
                    </a:cubicBezTo>
                    <a:cubicBezTo>
                      <a:pt x="507669" y="858845"/>
                      <a:pt x="475305" y="870763"/>
                      <a:pt x="435382" y="870763"/>
                    </a:cubicBezTo>
                    <a:cubicBezTo>
                      <a:pt x="395459" y="870763"/>
                      <a:pt x="363095" y="858845"/>
                      <a:pt x="363095" y="844144"/>
                    </a:cubicBezTo>
                    <a:cubicBezTo>
                      <a:pt x="363095" y="836793"/>
                      <a:pt x="371186" y="830139"/>
                      <a:pt x="384267" y="825322"/>
                    </a:cubicBezTo>
                    <a:lnTo>
                      <a:pt x="422287" y="819522"/>
                    </a:lnTo>
                    <a:lnTo>
                      <a:pt x="414996" y="718477"/>
                    </a:lnTo>
                    <a:lnTo>
                      <a:pt x="379568" y="714905"/>
                    </a:lnTo>
                    <a:lnTo>
                      <a:pt x="337870" y="701962"/>
                    </a:lnTo>
                    <a:lnTo>
                      <a:pt x="324648" y="728138"/>
                    </a:lnTo>
                    <a:lnTo>
                      <a:pt x="351395" y="744429"/>
                    </a:lnTo>
                    <a:cubicBezTo>
                      <a:pt x="359712" y="752155"/>
                      <a:pt x="363704" y="759695"/>
                      <a:pt x="361396" y="765218"/>
                    </a:cubicBezTo>
                    <a:cubicBezTo>
                      <a:pt x="356782" y="776265"/>
                      <a:pt x="328722" y="775061"/>
                      <a:pt x="298724" y="762530"/>
                    </a:cubicBezTo>
                    <a:cubicBezTo>
                      <a:pt x="268726" y="749999"/>
                      <a:pt x="248148" y="730885"/>
                      <a:pt x="252762" y="719839"/>
                    </a:cubicBezTo>
                    <a:cubicBezTo>
                      <a:pt x="255070" y="714315"/>
                      <a:pt x="263238" y="711855"/>
                      <a:pt x="274579" y="712342"/>
                    </a:cubicBezTo>
                    <a:lnTo>
                      <a:pt x="304968" y="719917"/>
                    </a:lnTo>
                    <a:lnTo>
                      <a:pt x="314453" y="691642"/>
                    </a:lnTo>
                    <a:lnTo>
                      <a:pt x="280538" y="673234"/>
                    </a:lnTo>
                    <a:lnTo>
                      <a:pt x="250952" y="648823"/>
                    </a:lnTo>
                    <a:lnTo>
                      <a:pt x="173013" y="716270"/>
                    </a:lnTo>
                    <a:lnTo>
                      <a:pt x="195795" y="747254"/>
                    </a:lnTo>
                    <a:cubicBezTo>
                      <a:pt x="201639" y="759911"/>
                      <a:pt x="202655" y="770337"/>
                      <a:pt x="197457" y="775535"/>
                    </a:cubicBezTo>
                    <a:cubicBezTo>
                      <a:pt x="194858" y="778134"/>
                      <a:pt x="190952" y="779179"/>
                      <a:pt x="186114" y="778844"/>
                    </a:cubicBezTo>
                    <a:cubicBezTo>
                      <a:pt x="171599" y="777840"/>
                      <a:pt x="148693" y="764415"/>
                      <a:pt x="127520" y="743243"/>
                    </a:cubicBezTo>
                    <a:cubicBezTo>
                      <a:pt x="99291" y="715013"/>
                      <a:pt x="84833" y="683701"/>
                      <a:pt x="95228" y="673306"/>
                    </a:cubicBezTo>
                    <a:cubicBezTo>
                      <a:pt x="100426" y="668108"/>
                      <a:pt x="110852" y="669124"/>
                      <a:pt x="123508" y="674967"/>
                    </a:cubicBezTo>
                    <a:lnTo>
                      <a:pt x="154494" y="697750"/>
                    </a:lnTo>
                    <a:lnTo>
                      <a:pt x="222676" y="618963"/>
                    </a:lnTo>
                    <a:lnTo>
                      <a:pt x="205733" y="598428"/>
                    </a:lnTo>
                    <a:lnTo>
                      <a:pt x="181488" y="553760"/>
                    </a:lnTo>
                    <a:lnTo>
                      <a:pt x="150070" y="564090"/>
                    </a:lnTo>
                    <a:lnTo>
                      <a:pt x="157463" y="594523"/>
                    </a:lnTo>
                    <a:cubicBezTo>
                      <a:pt x="157882" y="605868"/>
                      <a:pt x="155373" y="614021"/>
                      <a:pt x="149835" y="616295"/>
                    </a:cubicBezTo>
                    <a:cubicBezTo>
                      <a:pt x="147067" y="617432"/>
                      <a:pt x="143804" y="616991"/>
                      <a:pt x="140273" y="615221"/>
                    </a:cubicBezTo>
                    <a:cubicBezTo>
                      <a:pt x="129682" y="609911"/>
                      <a:pt x="116684" y="592633"/>
                      <a:pt x="107420" y="570079"/>
                    </a:cubicBezTo>
                    <a:cubicBezTo>
                      <a:pt x="95069" y="540006"/>
                      <a:pt x="94034" y="511940"/>
                      <a:pt x="105107" y="507392"/>
                    </a:cubicBezTo>
                    <a:cubicBezTo>
                      <a:pt x="110645" y="505117"/>
                      <a:pt x="118160" y="509153"/>
                      <a:pt x="125836" y="517516"/>
                    </a:cubicBezTo>
                    <a:lnTo>
                      <a:pt x="141968" y="544362"/>
                    </a:lnTo>
                    <a:lnTo>
                      <a:pt x="173195" y="528823"/>
                    </a:lnTo>
                    <a:lnTo>
                      <a:pt x="164061" y="499399"/>
                    </a:lnTo>
                    <a:lnTo>
                      <a:pt x="159717" y="456304"/>
                    </a:lnTo>
                    <a:lnTo>
                      <a:pt x="51241" y="448477"/>
                    </a:lnTo>
                    <a:lnTo>
                      <a:pt x="45441" y="486495"/>
                    </a:lnTo>
                    <a:cubicBezTo>
                      <a:pt x="40624" y="499577"/>
                      <a:pt x="33970" y="507668"/>
                      <a:pt x="26619" y="507668"/>
                    </a:cubicBezTo>
                    <a:cubicBezTo>
                      <a:pt x="11918" y="507668"/>
                      <a:pt x="0" y="475304"/>
                      <a:pt x="0" y="435381"/>
                    </a:cubicBezTo>
                    <a:cubicBezTo>
                      <a:pt x="0" y="395458"/>
                      <a:pt x="11918" y="363094"/>
                      <a:pt x="26619" y="363094"/>
                    </a:cubicBezTo>
                    <a:cubicBezTo>
                      <a:pt x="33970" y="363094"/>
                      <a:pt x="40624" y="371185"/>
                      <a:pt x="45441" y="384266"/>
                    </a:cubicBezTo>
                    <a:lnTo>
                      <a:pt x="51241" y="422286"/>
                    </a:lnTo>
                    <a:lnTo>
                      <a:pt x="161382" y="414339"/>
                    </a:lnTo>
                    <a:lnTo>
                      <a:pt x="164061" y="387769"/>
                    </a:lnTo>
                    <a:lnTo>
                      <a:pt x="178094" y="342562"/>
                    </a:lnTo>
                    <a:lnTo>
                      <a:pt x="142625" y="324647"/>
                    </a:lnTo>
                    <a:lnTo>
                      <a:pt x="126334" y="351394"/>
                    </a:lnTo>
                    <a:cubicBezTo>
                      <a:pt x="118608" y="359711"/>
                      <a:pt x="111068" y="363703"/>
                      <a:pt x="105545" y="361395"/>
                    </a:cubicBezTo>
                    <a:cubicBezTo>
                      <a:pt x="94498" y="356781"/>
                      <a:pt x="95702" y="328721"/>
                      <a:pt x="108233" y="298723"/>
                    </a:cubicBezTo>
                    <a:cubicBezTo>
                      <a:pt x="120764" y="268725"/>
                      <a:pt x="139878" y="248147"/>
                      <a:pt x="150924" y="252761"/>
                    </a:cubicBezTo>
                    <a:cubicBezTo>
                      <a:pt x="156448" y="255069"/>
                      <a:pt x="158908" y="263237"/>
                      <a:pt x="158421" y="274578"/>
                    </a:cubicBezTo>
                    <a:lnTo>
                      <a:pt x="150846" y="304967"/>
                    </a:lnTo>
                    <a:lnTo>
                      <a:pt x="189827" y="318043"/>
                    </a:lnTo>
                    <a:lnTo>
                      <a:pt x="205733" y="288740"/>
                    </a:lnTo>
                    <a:lnTo>
                      <a:pt x="229605" y="259807"/>
                    </a:lnTo>
                    <a:lnTo>
                      <a:pt x="154494" y="173013"/>
                    </a:lnTo>
                    <a:lnTo>
                      <a:pt x="123510" y="195795"/>
                    </a:lnTo>
                    <a:cubicBezTo>
                      <a:pt x="110853" y="201639"/>
                      <a:pt x="100427" y="202655"/>
                      <a:pt x="95229" y="197457"/>
                    </a:cubicBezTo>
                    <a:cubicBezTo>
                      <a:pt x="84834" y="187062"/>
                      <a:pt x="99291" y="155750"/>
                      <a:pt x="127521" y="127520"/>
                    </a:cubicBezTo>
                    <a:cubicBezTo>
                      <a:pt x="155751" y="99291"/>
                      <a:pt x="187063" y="84833"/>
                      <a:pt x="197458" y="95228"/>
                    </a:cubicBezTo>
                    <a:cubicBezTo>
                      <a:pt x="202656" y="100426"/>
                      <a:pt x="201640" y="110852"/>
                      <a:pt x="195796" y="123508"/>
                    </a:cubicBezTo>
                    <a:lnTo>
                      <a:pt x="173013" y="154494"/>
                    </a:lnTo>
                    <a:lnTo>
                      <a:pt x="260656" y="230339"/>
                    </a:lnTo>
                    <a:lnTo>
                      <a:pt x="280538" y="213934"/>
                    </a:lnTo>
                    <a:lnTo>
                      <a:pt x="320534" y="192225"/>
                    </a:lnTo>
                    <a:lnTo>
                      <a:pt x="306674" y="150071"/>
                    </a:lnTo>
                    <a:lnTo>
                      <a:pt x="276241" y="157464"/>
                    </a:lnTo>
                    <a:cubicBezTo>
                      <a:pt x="264896" y="157883"/>
                      <a:pt x="256743" y="155373"/>
                      <a:pt x="254469" y="149836"/>
                    </a:cubicBezTo>
                    <a:cubicBezTo>
                      <a:pt x="249921" y="138762"/>
                      <a:pt x="270612" y="119772"/>
                      <a:pt x="300685" y="107421"/>
                    </a:cubicBezTo>
                    <a:cubicBezTo>
                      <a:pt x="330758" y="95070"/>
                      <a:pt x="358824" y="94035"/>
                      <a:pt x="363372" y="105109"/>
                    </a:cubicBezTo>
                    <a:cubicBezTo>
                      <a:pt x="365647" y="110646"/>
                      <a:pt x="361611" y="118161"/>
                      <a:pt x="353247" y="125837"/>
                    </a:cubicBezTo>
                    <a:lnTo>
                      <a:pt x="326402" y="141968"/>
                    </a:lnTo>
                    <a:lnTo>
                      <a:pt x="346574" y="182505"/>
                    </a:lnTo>
                    <a:lnTo>
                      <a:pt x="379568" y="172263"/>
                    </a:lnTo>
                    <a:lnTo>
                      <a:pt x="413803" y="168811"/>
                    </a:lnTo>
                    <a:lnTo>
                      <a:pt x="422286" y="51241"/>
                    </a:lnTo>
                    <a:lnTo>
                      <a:pt x="384268" y="45441"/>
                    </a:lnTo>
                    <a:cubicBezTo>
                      <a:pt x="371186" y="40624"/>
                      <a:pt x="363095" y="33970"/>
                      <a:pt x="363095" y="26619"/>
                    </a:cubicBezTo>
                    <a:cubicBezTo>
                      <a:pt x="363095" y="11918"/>
                      <a:pt x="395459" y="0"/>
                      <a:pt x="4353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155F1430-3D83-4BAE-B57B-DB56FE0CD338}"/>
                </a:ext>
              </a:extLst>
            </p:cNvPr>
            <p:cNvGrpSpPr/>
            <p:nvPr/>
          </p:nvGrpSpPr>
          <p:grpSpPr>
            <a:xfrm>
              <a:off x="5540840" y="1577791"/>
              <a:ext cx="2403210" cy="2352260"/>
              <a:chOff x="0" y="2685290"/>
              <a:chExt cx="3017520" cy="295354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C75B6B38-1F91-45C4-A5F7-12CB02559DA3}"/>
                  </a:ext>
                </a:extLst>
              </p:cNvPr>
              <p:cNvSpPr/>
              <p:nvPr/>
            </p:nvSpPr>
            <p:spPr bwMode="auto">
              <a:xfrm>
                <a:off x="129227" y="2787999"/>
                <a:ext cx="2835266" cy="2782757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D4E844C-327F-4054-A43B-071053E0D855}"/>
                  </a:ext>
                </a:extLst>
              </p:cNvPr>
              <p:cNvSpPr/>
              <p:nvPr/>
            </p:nvSpPr>
            <p:spPr bwMode="auto">
              <a:xfrm>
                <a:off x="0" y="2685290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83DE4EA-DDF5-4697-AD04-085CE9EBC821}"/>
                  </a:ext>
                </a:extLst>
              </p:cNvPr>
              <p:cNvGrpSpPr/>
              <p:nvPr/>
            </p:nvGrpSpPr>
            <p:grpSpPr>
              <a:xfrm>
                <a:off x="356870" y="3122610"/>
                <a:ext cx="2303780" cy="2078906"/>
                <a:chOff x="3367256" y="3371125"/>
                <a:chExt cx="2144544" cy="1935215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ADD1F429-D110-48C6-99EF-3094C0A9EEC0}"/>
                    </a:ext>
                  </a:extLst>
                </p:cNvPr>
                <p:cNvSpPr/>
                <p:nvPr/>
              </p:nvSpPr>
              <p:spPr bwMode="auto">
                <a:xfrm flipH="1">
                  <a:off x="4486393" y="3383280"/>
                  <a:ext cx="824637" cy="1843775"/>
                </a:xfrm>
                <a:custGeom>
                  <a:avLst/>
                  <a:gdLst>
                    <a:gd name="connsiteX0" fmla="*/ 96831 w 1694035"/>
                    <a:gd name="connsiteY0" fmla="*/ 0 h 1935215"/>
                    <a:gd name="connsiteX1" fmla="*/ 1694035 w 1694035"/>
                    <a:gd name="connsiteY1" fmla="*/ 0 h 1935215"/>
                    <a:gd name="connsiteX2" fmla="*/ 1653615 w 1694035"/>
                    <a:gd name="connsiteY2" fmla="*/ 105672 h 1935215"/>
                    <a:gd name="connsiteX3" fmla="*/ 1616814 w 1694035"/>
                    <a:gd name="connsiteY3" fmla="*/ 1847653 h 1935215"/>
                    <a:gd name="connsiteX4" fmla="*/ 1594069 w 1694035"/>
                    <a:gd name="connsiteY4" fmla="*/ 1935215 h 1935215"/>
                    <a:gd name="connsiteX5" fmla="*/ 0 w 1694035"/>
                    <a:gd name="connsiteY5" fmla="*/ 1935215 h 1935215"/>
                    <a:gd name="connsiteX6" fmla="*/ 30653 w 1694035"/>
                    <a:gd name="connsiteY6" fmla="*/ 1855077 h 1935215"/>
                    <a:gd name="connsiteX7" fmla="*/ 67455 w 1694035"/>
                    <a:gd name="connsiteY7" fmla="*/ 113095 h 1935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4035" h="1935215">
                      <a:moveTo>
                        <a:pt x="96831" y="0"/>
                      </a:moveTo>
                      <a:lnTo>
                        <a:pt x="1694035" y="0"/>
                      </a:lnTo>
                      <a:lnTo>
                        <a:pt x="1653615" y="105672"/>
                      </a:lnTo>
                      <a:cubicBezTo>
                        <a:pt x="1473289" y="672897"/>
                        <a:pt x="1734119" y="1275390"/>
                        <a:pt x="1616814" y="1847653"/>
                      </a:cubicBezTo>
                      <a:lnTo>
                        <a:pt x="1594069" y="1935215"/>
                      </a:lnTo>
                      <a:lnTo>
                        <a:pt x="0" y="1935215"/>
                      </a:lnTo>
                      <a:lnTo>
                        <a:pt x="30653" y="1855077"/>
                      </a:lnTo>
                      <a:cubicBezTo>
                        <a:pt x="210980" y="1287852"/>
                        <a:pt x="-49850" y="685359"/>
                        <a:pt x="67455" y="113095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13DB9261-B230-4B6D-AFC9-A5632F785A1E}"/>
                    </a:ext>
                  </a:extLst>
                </p:cNvPr>
                <p:cNvSpPr/>
                <p:nvPr/>
              </p:nvSpPr>
              <p:spPr bwMode="auto">
                <a:xfrm>
                  <a:off x="3367256" y="3378040"/>
                  <a:ext cx="2144544" cy="7636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59D541CE-19C4-4649-87AE-5C21534B426F}"/>
                    </a:ext>
                  </a:extLst>
                </p:cNvPr>
                <p:cNvSpPr/>
                <p:nvPr/>
              </p:nvSpPr>
              <p:spPr bwMode="auto">
                <a:xfrm>
                  <a:off x="3512840" y="3371125"/>
                  <a:ext cx="1694035" cy="1935215"/>
                </a:xfrm>
                <a:custGeom>
                  <a:avLst/>
                  <a:gdLst>
                    <a:gd name="connsiteX0" fmla="*/ 96831 w 1694035"/>
                    <a:gd name="connsiteY0" fmla="*/ 0 h 1935215"/>
                    <a:gd name="connsiteX1" fmla="*/ 1694035 w 1694035"/>
                    <a:gd name="connsiteY1" fmla="*/ 0 h 1935215"/>
                    <a:gd name="connsiteX2" fmla="*/ 1653615 w 1694035"/>
                    <a:gd name="connsiteY2" fmla="*/ 105672 h 1935215"/>
                    <a:gd name="connsiteX3" fmla="*/ 1616814 w 1694035"/>
                    <a:gd name="connsiteY3" fmla="*/ 1847653 h 1935215"/>
                    <a:gd name="connsiteX4" fmla="*/ 1594069 w 1694035"/>
                    <a:gd name="connsiteY4" fmla="*/ 1935215 h 1935215"/>
                    <a:gd name="connsiteX5" fmla="*/ 0 w 1694035"/>
                    <a:gd name="connsiteY5" fmla="*/ 1935215 h 1935215"/>
                    <a:gd name="connsiteX6" fmla="*/ 30653 w 1694035"/>
                    <a:gd name="connsiteY6" fmla="*/ 1855077 h 1935215"/>
                    <a:gd name="connsiteX7" fmla="*/ 67455 w 1694035"/>
                    <a:gd name="connsiteY7" fmla="*/ 113095 h 1935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94035" h="1935215">
                      <a:moveTo>
                        <a:pt x="96831" y="0"/>
                      </a:moveTo>
                      <a:lnTo>
                        <a:pt x="1694035" y="0"/>
                      </a:lnTo>
                      <a:lnTo>
                        <a:pt x="1653615" y="105672"/>
                      </a:lnTo>
                      <a:cubicBezTo>
                        <a:pt x="1473289" y="672897"/>
                        <a:pt x="1734119" y="1275390"/>
                        <a:pt x="1616814" y="1847653"/>
                      </a:cubicBezTo>
                      <a:lnTo>
                        <a:pt x="1594069" y="1935215"/>
                      </a:lnTo>
                      <a:lnTo>
                        <a:pt x="0" y="1935215"/>
                      </a:lnTo>
                      <a:lnTo>
                        <a:pt x="30653" y="1855077"/>
                      </a:lnTo>
                      <a:cubicBezTo>
                        <a:pt x="210980" y="1287852"/>
                        <a:pt x="-49850" y="685359"/>
                        <a:pt x="67455" y="11309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61064493-6BCC-41B8-9CCB-0EE8F308C426}"/>
                    </a:ext>
                  </a:extLst>
                </p:cNvPr>
                <p:cNvSpPr/>
                <p:nvPr/>
              </p:nvSpPr>
              <p:spPr bwMode="auto">
                <a:xfrm>
                  <a:off x="3547133" y="4935913"/>
                  <a:ext cx="1610330" cy="274320"/>
                </a:xfrm>
                <a:custGeom>
                  <a:avLst/>
                  <a:gdLst>
                    <a:gd name="connsiteX0" fmla="*/ 24648 w 1610330"/>
                    <a:gd name="connsiteY0" fmla="*/ 182880 h 274320"/>
                    <a:gd name="connsiteX1" fmla="*/ 1598346 w 1610330"/>
                    <a:gd name="connsiteY1" fmla="*/ 182880 h 274320"/>
                    <a:gd name="connsiteX2" fmla="*/ 1583256 w 1610330"/>
                    <a:gd name="connsiteY2" fmla="*/ 274320 h 274320"/>
                    <a:gd name="connsiteX3" fmla="*/ 0 w 1610330"/>
                    <a:gd name="connsiteY3" fmla="*/ 274320 h 274320"/>
                    <a:gd name="connsiteX4" fmla="*/ 24527 w 1610330"/>
                    <a:gd name="connsiteY4" fmla="*/ 183537 h 274320"/>
                    <a:gd name="connsiteX5" fmla="*/ 52503 w 1610330"/>
                    <a:gd name="connsiteY5" fmla="*/ 0 h 274320"/>
                    <a:gd name="connsiteX6" fmla="*/ 1610330 w 1610330"/>
                    <a:gd name="connsiteY6" fmla="*/ 0 h 274320"/>
                    <a:gd name="connsiteX7" fmla="*/ 1609710 w 1610330"/>
                    <a:gd name="connsiteY7" fmla="*/ 66977 h 274320"/>
                    <a:gd name="connsiteX8" fmla="*/ 1607428 w 1610330"/>
                    <a:gd name="connsiteY8" fmla="*/ 91440 h 274320"/>
                    <a:gd name="connsiteX9" fmla="*/ 41409 w 1610330"/>
                    <a:gd name="connsiteY9" fmla="*/ 91440 h 274320"/>
                    <a:gd name="connsiteX10" fmla="*/ 44229 w 1610330"/>
                    <a:gd name="connsiteY10" fmla="*/ 76054 h 274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0330" h="274320">
                      <a:moveTo>
                        <a:pt x="24648" y="182880"/>
                      </a:moveTo>
                      <a:lnTo>
                        <a:pt x="1598346" y="182880"/>
                      </a:lnTo>
                      <a:lnTo>
                        <a:pt x="1583256" y="274320"/>
                      </a:lnTo>
                      <a:lnTo>
                        <a:pt x="0" y="274320"/>
                      </a:lnTo>
                      <a:lnTo>
                        <a:pt x="24527" y="183537"/>
                      </a:lnTo>
                      <a:close/>
                      <a:moveTo>
                        <a:pt x="52503" y="0"/>
                      </a:moveTo>
                      <a:lnTo>
                        <a:pt x="1610330" y="0"/>
                      </a:lnTo>
                      <a:lnTo>
                        <a:pt x="1609710" y="66977"/>
                      </a:lnTo>
                      <a:lnTo>
                        <a:pt x="1607428" y="91440"/>
                      </a:lnTo>
                      <a:lnTo>
                        <a:pt x="41409" y="91440"/>
                      </a:lnTo>
                      <a:lnTo>
                        <a:pt x="44229" y="7605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9896CDB-AD31-4B26-AB5C-9652287EADB7}"/>
                  </a:ext>
                </a:extLst>
              </p:cNvPr>
              <p:cNvSpPr/>
              <p:nvPr/>
            </p:nvSpPr>
            <p:spPr bwMode="auto">
              <a:xfrm>
                <a:off x="0" y="2685290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>
                  <a:alpha val="50000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共同で使うタオル等は一時的に設置しませんの貼り紙</dc:title>
  <dc:subject>共同で使うタオル等は一時的に設置しませんの貼り紙</dc:subject>
  <dc:creator>でじけろお</dc:creator>
  <cp:lastModifiedBy/>
  <cp:revision>1</cp:revision>
  <dcterms:created xsi:type="dcterms:W3CDTF">2014-12-04T06:28:23Z</dcterms:created>
  <dcterms:modified xsi:type="dcterms:W3CDTF">2022-02-08T16:30:43Z</dcterms:modified>
  <cp:version>1</cp:version>
</cp:coreProperties>
</file>